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"/>
  </p:notesMasterIdLst>
  <p:handoutMasterIdLst>
    <p:handoutMasterId r:id="rId5"/>
  </p:handoutMasterIdLst>
  <p:sldIdLst>
    <p:sldId id="4091" r:id="rId3"/>
  </p:sldIdLst>
  <p:sldSz cx="12192000" cy="6858000"/>
  <p:notesSz cx="6858000" cy="994727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033EDEC-8DEF-4CE9-96FB-6C464B04A433}">
          <p14:sldIdLst>
            <p14:sldId id="40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6">
          <p15:clr>
            <a:srgbClr val="A4A3A4"/>
          </p15:clr>
        </p15:guide>
        <p15:guide id="2" pos="3761">
          <p15:clr>
            <a:srgbClr val="A4A3A4"/>
          </p15:clr>
        </p15:guide>
        <p15:guide id="3" orient="horz" pos="3048">
          <p15:clr>
            <a:srgbClr val="A4A3A4"/>
          </p15:clr>
        </p15:guide>
        <p15:guide id="4" orient="horz" pos="2155">
          <p15:clr>
            <a:srgbClr val="A4A3A4"/>
          </p15:clr>
        </p15:guide>
        <p15:guide id="5" pos="316">
          <p15:clr>
            <a:srgbClr val="A4A3A4"/>
          </p15:clr>
        </p15:guide>
        <p15:guide id="6" pos="7380">
          <p15:clr>
            <a:srgbClr val="A4A3A4"/>
          </p15:clr>
        </p15:guide>
        <p15:guide id="7" orient="horz" pos="39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ministrator" initials="A" lastIdx="1" clrIdx="0"/>
  <p:cmAuthor id="1" name="张 天舒" initials="张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F9D1"/>
    <a:srgbClr val="CDEC75"/>
    <a:srgbClr val="B4EA5F"/>
    <a:srgbClr val="DDDDDD"/>
    <a:srgbClr val="DEF2A3"/>
    <a:srgbClr val="000000"/>
    <a:srgbClr val="7F7F7F"/>
    <a:srgbClr val="AADB1E"/>
    <a:srgbClr val="38384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23" autoAdjust="0"/>
    <p:restoredTop sz="95153" autoAdjust="0"/>
  </p:normalViewPr>
  <p:slideViewPr>
    <p:cSldViewPr>
      <p:cViewPr varScale="1">
        <p:scale>
          <a:sx n="114" d="100"/>
          <a:sy n="114" d="100"/>
        </p:scale>
        <p:origin x="366" y="96"/>
      </p:cViewPr>
      <p:guideLst>
        <p:guide orient="horz" pos="346"/>
        <p:guide pos="3761"/>
        <p:guide orient="horz" pos="3048"/>
        <p:guide orient="horz" pos="2155"/>
        <p:guide pos="316"/>
        <p:guide pos="7380"/>
        <p:guide orient="horz" pos="39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E3E26-5921-4E48-A589-FB87DAD542F7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2B535-2763-4362-9947-8AE62AF761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1668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B9E76-48D7-4846-A93F-2F3666791B42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787126"/>
            <a:ext cx="5486400" cy="391674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9FA15-1B51-4D3C-9278-A54EF8AB4B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60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F21A2C4-4F33-C14A-A45C-3B2A937B74A2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7921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38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形用户界面, 图示&#10;&#10;描述已自动生成">
            <a:extLst>
              <a:ext uri="{FF2B5EF4-FFF2-40B4-BE49-F238E27FC236}">
                <a16:creationId xmlns:a16="http://schemas.microsoft.com/office/drawing/2014/main" id="{77B86BFD-33D0-42AE-A4F7-7B8E167C03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7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2" name="图形 2">
            <a:extLst>
              <a:ext uri="{FF2B5EF4-FFF2-40B4-BE49-F238E27FC236}">
                <a16:creationId xmlns:a16="http://schemas.microsoft.com/office/drawing/2014/main" id="{4C348979-BF90-4147-88F4-2D176A23124C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734DC31-B34D-4E27-A08A-5A35F5C2B77D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2">
              <a:extLst>
                <a:ext uri="{FF2B5EF4-FFF2-40B4-BE49-F238E27FC236}">
                  <a16:creationId xmlns:a16="http://schemas.microsoft.com/office/drawing/2014/main" id="{594014A8-DF48-4255-BD4F-828208D932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80948D06-14CC-4C71-B4FF-D526F36B459B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2D114D0-12BD-4468-8586-3FF6DD9313B2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BA601E7-93AA-4DA3-92BD-D89124A31353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B1EC5CE-0B2F-476B-9B55-04153AFC9D06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66BE183-33E3-4F8D-830D-0CF2BB039F3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814F736-6576-4CB1-91B0-5E781B2AD0C3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1C52680D-FB9D-4D7D-A547-F92DE442F923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85DDB7-1CCB-47CF-A998-6057F830C671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D34BF3A8-E5BE-4049-92E3-AE16F32DF6E9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50234D6-DF2B-4A69-B57F-468A521C8371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2">
              <a:extLst>
                <a:ext uri="{FF2B5EF4-FFF2-40B4-BE49-F238E27FC236}">
                  <a16:creationId xmlns:a16="http://schemas.microsoft.com/office/drawing/2014/main" id="{1E67DA3D-49EB-47A6-BEB6-DE6A7BB9E127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C0A4891-0C1A-4ACD-8613-6E6A2265B23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5C9A94AE-4344-40BF-90C8-F158339151C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C93374E-2957-4266-98AD-54CDB4C6FEBB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36336AF6-63F6-46D8-9016-6F59E343E3B9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7DF9EE6-1FC8-4A8D-83CF-0D05A1985E19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211CA9F-12E9-4178-ABEB-E266D26B6009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225C503-A080-4EDC-9F22-502EAA2F19BD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F1C034D-CA9F-4241-A681-691ABC733F98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图形 4">
            <a:extLst>
              <a:ext uri="{FF2B5EF4-FFF2-40B4-BE49-F238E27FC236}">
                <a16:creationId xmlns:a16="http://schemas.microsoft.com/office/drawing/2014/main" id="{51A42D55-71A5-4CBC-A2D5-55F452359B10}"/>
              </a:ext>
            </a:extLst>
          </p:cNvPr>
          <p:cNvGrpSpPr/>
          <p:nvPr userDrawn="1"/>
        </p:nvGrpSpPr>
        <p:grpSpPr>
          <a:xfrm>
            <a:off x="409285" y="5932967"/>
            <a:ext cx="1822284" cy="607526"/>
            <a:chOff x="409285" y="5932967"/>
            <a:chExt cx="1822284" cy="607526"/>
          </a:xfrm>
          <a:solidFill>
            <a:schemeClr val="accent1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0ABFD09-4C06-47FD-A9B5-61BBFE5AC874}"/>
                </a:ext>
              </a:extLst>
            </p:cNvPr>
            <p:cNvSpPr/>
            <p:nvPr/>
          </p:nvSpPr>
          <p:spPr>
            <a:xfrm>
              <a:off x="409285" y="5932967"/>
              <a:ext cx="1822284" cy="607526"/>
            </a:xfrm>
            <a:custGeom>
              <a:avLst/>
              <a:gdLst>
                <a:gd name="connsiteX0" fmla="*/ 0 w 1822284"/>
                <a:gd name="connsiteY0" fmla="*/ 0 h 607526"/>
                <a:gd name="connsiteX1" fmla="*/ 1822285 w 1822284"/>
                <a:gd name="connsiteY1" fmla="*/ 0 h 607526"/>
                <a:gd name="connsiteX2" fmla="*/ 1822285 w 1822284"/>
                <a:gd name="connsiteY2" fmla="*/ 607526 h 607526"/>
                <a:gd name="connsiteX3" fmla="*/ 0 w 1822284"/>
                <a:gd name="connsiteY3" fmla="*/ 607526 h 60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284" h="607526">
                  <a:moveTo>
                    <a:pt x="0" y="0"/>
                  </a:moveTo>
                  <a:lnTo>
                    <a:pt x="1822285" y="0"/>
                  </a:lnTo>
                  <a:lnTo>
                    <a:pt x="1822285" y="607526"/>
                  </a:lnTo>
                  <a:lnTo>
                    <a:pt x="0" y="607526"/>
                  </a:lnTo>
                  <a:close/>
                </a:path>
              </a:pathLst>
            </a:custGeom>
            <a:solidFill>
              <a:schemeClr val="tx2"/>
            </a:solidFill>
            <a:ln w="73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F5DB94-6ECE-4026-A9DF-D4155137C82A}"/>
                </a:ext>
              </a:extLst>
            </p:cNvPr>
            <p:cNvGrpSpPr/>
            <p:nvPr/>
          </p:nvGrpSpPr>
          <p:grpSpPr>
            <a:xfrm>
              <a:off x="626264" y="6149135"/>
              <a:ext cx="1389137" cy="173642"/>
              <a:chOff x="626264" y="6149135"/>
              <a:chExt cx="1389137" cy="173642"/>
            </a:xfrm>
            <a:solidFill>
              <a:srgbClr val="A5CF4E"/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5709A340-1A6B-402B-A773-F45DC8794A30}"/>
                  </a:ext>
                </a:extLst>
              </p:cNvPr>
              <p:cNvSpPr/>
              <p:nvPr/>
            </p:nvSpPr>
            <p:spPr>
              <a:xfrm>
                <a:off x="1658314" y="6149135"/>
                <a:ext cx="170694" cy="173642"/>
              </a:xfrm>
              <a:custGeom>
                <a:avLst/>
                <a:gdLst>
                  <a:gd name="connsiteX0" fmla="*/ 168557 w 170694"/>
                  <a:gd name="connsiteY0" fmla="*/ 36483 h 173642"/>
                  <a:gd name="connsiteX1" fmla="*/ 155438 w 170694"/>
                  <a:gd name="connsiteY1" fmla="*/ 17467 h 173642"/>
                  <a:gd name="connsiteX2" fmla="*/ 126252 w 170694"/>
                  <a:gd name="connsiteY2" fmla="*/ 4422 h 173642"/>
                  <a:gd name="connsiteX3" fmla="*/ 85421 w 170694"/>
                  <a:gd name="connsiteY3" fmla="*/ 0 h 173642"/>
                  <a:gd name="connsiteX4" fmla="*/ 43263 w 170694"/>
                  <a:gd name="connsiteY4" fmla="*/ 4643 h 173642"/>
                  <a:gd name="connsiteX5" fmla="*/ 14667 w 170694"/>
                  <a:gd name="connsiteY5" fmla="*/ 17910 h 173642"/>
                  <a:gd name="connsiteX6" fmla="*/ 1990 w 170694"/>
                  <a:gd name="connsiteY6" fmla="*/ 36998 h 173642"/>
                  <a:gd name="connsiteX7" fmla="*/ 0 w 170694"/>
                  <a:gd name="connsiteY7" fmla="*/ 72523 h 173642"/>
                  <a:gd name="connsiteX8" fmla="*/ 0 w 170694"/>
                  <a:gd name="connsiteY8" fmla="*/ 100972 h 173642"/>
                  <a:gd name="connsiteX9" fmla="*/ 2137 w 170694"/>
                  <a:gd name="connsiteY9" fmla="*/ 137012 h 173642"/>
                  <a:gd name="connsiteX10" fmla="*/ 15256 w 170694"/>
                  <a:gd name="connsiteY10" fmla="*/ 156101 h 173642"/>
                  <a:gd name="connsiteX11" fmla="*/ 44442 w 170694"/>
                  <a:gd name="connsiteY11" fmla="*/ 169220 h 173642"/>
                  <a:gd name="connsiteX12" fmla="*/ 85494 w 170694"/>
                  <a:gd name="connsiteY12" fmla="*/ 173642 h 173642"/>
                  <a:gd name="connsiteX13" fmla="*/ 127578 w 170694"/>
                  <a:gd name="connsiteY13" fmla="*/ 168999 h 173642"/>
                  <a:gd name="connsiteX14" fmla="*/ 156101 w 170694"/>
                  <a:gd name="connsiteY14" fmla="*/ 155732 h 173642"/>
                  <a:gd name="connsiteX15" fmla="*/ 168704 w 170694"/>
                  <a:gd name="connsiteY15" fmla="*/ 136570 h 173642"/>
                  <a:gd name="connsiteX16" fmla="*/ 170694 w 170694"/>
                  <a:gd name="connsiteY16" fmla="*/ 100972 h 173642"/>
                  <a:gd name="connsiteX17" fmla="*/ 170694 w 170694"/>
                  <a:gd name="connsiteY17" fmla="*/ 72523 h 173642"/>
                  <a:gd name="connsiteX18" fmla="*/ 168557 w 170694"/>
                  <a:gd name="connsiteY18" fmla="*/ 36483 h 173642"/>
                  <a:gd name="connsiteX19" fmla="*/ 120429 w 170694"/>
                  <a:gd name="connsiteY19" fmla="*/ 94339 h 173642"/>
                  <a:gd name="connsiteX20" fmla="*/ 119618 w 170694"/>
                  <a:gd name="connsiteY20" fmla="*/ 113280 h 173642"/>
                  <a:gd name="connsiteX21" fmla="*/ 114459 w 170694"/>
                  <a:gd name="connsiteY21" fmla="*/ 123451 h 173642"/>
                  <a:gd name="connsiteX22" fmla="*/ 102814 w 170694"/>
                  <a:gd name="connsiteY22" fmla="*/ 130526 h 173642"/>
                  <a:gd name="connsiteX23" fmla="*/ 85642 w 170694"/>
                  <a:gd name="connsiteY23" fmla="*/ 133032 h 173642"/>
                  <a:gd name="connsiteX24" fmla="*/ 69059 w 170694"/>
                  <a:gd name="connsiteY24" fmla="*/ 130674 h 173642"/>
                  <a:gd name="connsiteX25" fmla="*/ 57119 w 170694"/>
                  <a:gd name="connsiteY25" fmla="*/ 123672 h 173642"/>
                  <a:gd name="connsiteX26" fmla="*/ 51886 w 170694"/>
                  <a:gd name="connsiteY26" fmla="*/ 113575 h 173642"/>
                  <a:gd name="connsiteX27" fmla="*/ 51076 w 170694"/>
                  <a:gd name="connsiteY27" fmla="*/ 94265 h 173642"/>
                  <a:gd name="connsiteX28" fmla="*/ 51076 w 170694"/>
                  <a:gd name="connsiteY28" fmla="*/ 79082 h 173642"/>
                  <a:gd name="connsiteX29" fmla="*/ 51813 w 170694"/>
                  <a:gd name="connsiteY29" fmla="*/ 60141 h 173642"/>
                  <a:gd name="connsiteX30" fmla="*/ 56972 w 170694"/>
                  <a:gd name="connsiteY30" fmla="*/ 50044 h 173642"/>
                  <a:gd name="connsiteX31" fmla="*/ 68617 w 170694"/>
                  <a:gd name="connsiteY31" fmla="*/ 42895 h 173642"/>
                  <a:gd name="connsiteX32" fmla="*/ 85642 w 170694"/>
                  <a:gd name="connsiteY32" fmla="*/ 40462 h 173642"/>
                  <a:gd name="connsiteX33" fmla="*/ 102372 w 170694"/>
                  <a:gd name="connsiteY33" fmla="*/ 42821 h 173642"/>
                  <a:gd name="connsiteX34" fmla="*/ 114312 w 170694"/>
                  <a:gd name="connsiteY34" fmla="*/ 49749 h 173642"/>
                  <a:gd name="connsiteX35" fmla="*/ 119618 w 170694"/>
                  <a:gd name="connsiteY35" fmla="*/ 59920 h 173642"/>
                  <a:gd name="connsiteX36" fmla="*/ 120429 w 170694"/>
                  <a:gd name="connsiteY36" fmla="*/ 79082 h 173642"/>
                  <a:gd name="connsiteX37" fmla="*/ 120429 w 170694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694" h="173642">
                    <a:moveTo>
                      <a:pt x="168557" y="36483"/>
                    </a:moveTo>
                    <a:cubicBezTo>
                      <a:pt x="167230" y="29555"/>
                      <a:pt x="162882" y="23290"/>
                      <a:pt x="155438" y="17467"/>
                    </a:cubicBezTo>
                    <a:cubicBezTo>
                      <a:pt x="148215" y="11645"/>
                      <a:pt x="138265" y="7223"/>
                      <a:pt x="126252" y="4422"/>
                    </a:cubicBezTo>
                    <a:cubicBezTo>
                      <a:pt x="114238" y="1474"/>
                      <a:pt x="100530" y="0"/>
                      <a:pt x="85421" y="0"/>
                    </a:cubicBezTo>
                    <a:cubicBezTo>
                      <a:pt x="69427" y="0"/>
                      <a:pt x="55350" y="1474"/>
                      <a:pt x="43263" y="4643"/>
                    </a:cubicBezTo>
                    <a:cubicBezTo>
                      <a:pt x="31176" y="7665"/>
                      <a:pt x="21668" y="12161"/>
                      <a:pt x="14667" y="17910"/>
                    </a:cubicBezTo>
                    <a:cubicBezTo>
                      <a:pt x="7518" y="23658"/>
                      <a:pt x="3317" y="30070"/>
                      <a:pt x="1990" y="36998"/>
                    </a:cubicBezTo>
                    <a:cubicBezTo>
                      <a:pt x="737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737" y="130232"/>
                      <a:pt x="2137" y="137012"/>
                    </a:cubicBezTo>
                    <a:cubicBezTo>
                      <a:pt x="3464" y="143866"/>
                      <a:pt x="7960" y="150279"/>
                      <a:pt x="15256" y="156101"/>
                    </a:cubicBezTo>
                    <a:cubicBezTo>
                      <a:pt x="22626" y="161923"/>
                      <a:pt x="32355" y="166272"/>
                      <a:pt x="44442" y="169220"/>
                    </a:cubicBezTo>
                    <a:cubicBezTo>
                      <a:pt x="56603" y="172021"/>
                      <a:pt x="70164" y="173642"/>
                      <a:pt x="85494" y="173642"/>
                    </a:cubicBezTo>
                    <a:cubicBezTo>
                      <a:pt x="101414" y="173642"/>
                      <a:pt x="115491" y="172021"/>
                      <a:pt x="127578" y="168999"/>
                    </a:cubicBezTo>
                    <a:cubicBezTo>
                      <a:pt x="139518" y="165903"/>
                      <a:pt x="149099" y="161555"/>
                      <a:pt x="156101" y="155732"/>
                    </a:cubicBezTo>
                    <a:cubicBezTo>
                      <a:pt x="163103" y="149984"/>
                      <a:pt x="167451" y="143572"/>
                      <a:pt x="168704" y="136570"/>
                    </a:cubicBezTo>
                    <a:cubicBezTo>
                      <a:pt x="170104" y="129716"/>
                      <a:pt x="170694" y="117850"/>
                      <a:pt x="170694" y="100972"/>
                    </a:cubicBezTo>
                    <a:lnTo>
                      <a:pt x="170694" y="72523"/>
                    </a:lnTo>
                    <a:cubicBezTo>
                      <a:pt x="170694" y="55350"/>
                      <a:pt x="170104" y="43337"/>
                      <a:pt x="168557" y="36483"/>
                    </a:cubicBezTo>
                    <a:close/>
                    <a:moveTo>
                      <a:pt x="120429" y="94339"/>
                    </a:moveTo>
                    <a:cubicBezTo>
                      <a:pt x="120429" y="103257"/>
                      <a:pt x="120134" y="109595"/>
                      <a:pt x="119618" y="113280"/>
                    </a:cubicBezTo>
                    <a:cubicBezTo>
                      <a:pt x="119029" y="117039"/>
                      <a:pt x="117407" y="120355"/>
                      <a:pt x="114459" y="123451"/>
                    </a:cubicBezTo>
                    <a:cubicBezTo>
                      <a:pt x="111585" y="126546"/>
                      <a:pt x="107752" y="128905"/>
                      <a:pt x="102814" y="130526"/>
                    </a:cubicBezTo>
                    <a:cubicBezTo>
                      <a:pt x="97950" y="132222"/>
                      <a:pt x="92128" y="133032"/>
                      <a:pt x="85642" y="133032"/>
                    </a:cubicBezTo>
                    <a:cubicBezTo>
                      <a:pt x="79525" y="133032"/>
                      <a:pt x="73997" y="132222"/>
                      <a:pt x="69059" y="130674"/>
                    </a:cubicBezTo>
                    <a:cubicBezTo>
                      <a:pt x="64194" y="129126"/>
                      <a:pt x="60215" y="126768"/>
                      <a:pt x="57119" y="123672"/>
                    </a:cubicBezTo>
                    <a:cubicBezTo>
                      <a:pt x="54245" y="120577"/>
                      <a:pt x="52476" y="117186"/>
                      <a:pt x="51886" y="113575"/>
                    </a:cubicBezTo>
                    <a:cubicBezTo>
                      <a:pt x="51223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297" y="63826"/>
                      <a:pt x="51813" y="60141"/>
                    </a:cubicBezTo>
                    <a:cubicBezTo>
                      <a:pt x="52255" y="56456"/>
                      <a:pt x="54024" y="52992"/>
                      <a:pt x="56972" y="50044"/>
                    </a:cubicBezTo>
                    <a:cubicBezTo>
                      <a:pt x="59846" y="46875"/>
                      <a:pt x="63752" y="44590"/>
                      <a:pt x="68617" y="42895"/>
                    </a:cubicBezTo>
                    <a:cubicBezTo>
                      <a:pt x="73555" y="41273"/>
                      <a:pt x="79156" y="40462"/>
                      <a:pt x="85642" y="40462"/>
                    </a:cubicBezTo>
                    <a:cubicBezTo>
                      <a:pt x="91759" y="40462"/>
                      <a:pt x="97582" y="41199"/>
                      <a:pt x="102372" y="42821"/>
                    </a:cubicBezTo>
                    <a:cubicBezTo>
                      <a:pt x="107237" y="44369"/>
                      <a:pt x="111290" y="46653"/>
                      <a:pt x="114312" y="49749"/>
                    </a:cubicBezTo>
                    <a:cubicBezTo>
                      <a:pt x="117186" y="52844"/>
                      <a:pt x="119029" y="56235"/>
                      <a:pt x="119618" y="59920"/>
                    </a:cubicBezTo>
                    <a:cubicBezTo>
                      <a:pt x="120134" y="63605"/>
                      <a:pt x="120429" y="69943"/>
                      <a:pt x="120429" y="79082"/>
                    </a:cubicBezTo>
                    <a:lnTo>
                      <a:pt x="120429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6398F8A3-1ECE-4DB7-A732-5ECAE4888EDB}"/>
                  </a:ext>
                </a:extLst>
              </p:cNvPr>
              <p:cNvSpPr/>
              <p:nvPr/>
            </p:nvSpPr>
            <p:spPr>
              <a:xfrm>
                <a:off x="1005903" y="6149135"/>
                <a:ext cx="170767" cy="173642"/>
              </a:xfrm>
              <a:custGeom>
                <a:avLst/>
                <a:gdLst>
                  <a:gd name="connsiteX0" fmla="*/ 168409 w 170767"/>
                  <a:gd name="connsiteY0" fmla="*/ 36483 h 173642"/>
                  <a:gd name="connsiteX1" fmla="*/ 155364 w 170767"/>
                  <a:gd name="connsiteY1" fmla="*/ 17467 h 173642"/>
                  <a:gd name="connsiteX2" fmla="*/ 126104 w 170767"/>
                  <a:gd name="connsiteY2" fmla="*/ 4422 h 173642"/>
                  <a:gd name="connsiteX3" fmla="*/ 85347 w 170767"/>
                  <a:gd name="connsiteY3" fmla="*/ 0 h 173642"/>
                  <a:gd name="connsiteX4" fmla="*/ 43189 w 170767"/>
                  <a:gd name="connsiteY4" fmla="*/ 4643 h 173642"/>
                  <a:gd name="connsiteX5" fmla="*/ 14446 w 170767"/>
                  <a:gd name="connsiteY5" fmla="*/ 17910 h 173642"/>
                  <a:gd name="connsiteX6" fmla="*/ 1990 w 170767"/>
                  <a:gd name="connsiteY6" fmla="*/ 36998 h 173642"/>
                  <a:gd name="connsiteX7" fmla="*/ 0 w 170767"/>
                  <a:gd name="connsiteY7" fmla="*/ 72523 h 173642"/>
                  <a:gd name="connsiteX8" fmla="*/ 0 w 170767"/>
                  <a:gd name="connsiteY8" fmla="*/ 100972 h 173642"/>
                  <a:gd name="connsiteX9" fmla="*/ 2137 w 170767"/>
                  <a:gd name="connsiteY9" fmla="*/ 137012 h 173642"/>
                  <a:gd name="connsiteX10" fmla="*/ 15183 w 170767"/>
                  <a:gd name="connsiteY10" fmla="*/ 156101 h 173642"/>
                  <a:gd name="connsiteX11" fmla="*/ 44442 w 170767"/>
                  <a:gd name="connsiteY11" fmla="*/ 169220 h 173642"/>
                  <a:gd name="connsiteX12" fmla="*/ 85421 w 170767"/>
                  <a:gd name="connsiteY12" fmla="*/ 173642 h 173642"/>
                  <a:gd name="connsiteX13" fmla="*/ 127431 w 170767"/>
                  <a:gd name="connsiteY13" fmla="*/ 168999 h 173642"/>
                  <a:gd name="connsiteX14" fmla="*/ 156101 w 170767"/>
                  <a:gd name="connsiteY14" fmla="*/ 155732 h 173642"/>
                  <a:gd name="connsiteX15" fmla="*/ 168778 w 170767"/>
                  <a:gd name="connsiteY15" fmla="*/ 136570 h 173642"/>
                  <a:gd name="connsiteX16" fmla="*/ 170768 w 170767"/>
                  <a:gd name="connsiteY16" fmla="*/ 100972 h 173642"/>
                  <a:gd name="connsiteX17" fmla="*/ 170768 w 170767"/>
                  <a:gd name="connsiteY17" fmla="*/ 72523 h 173642"/>
                  <a:gd name="connsiteX18" fmla="*/ 168409 w 170767"/>
                  <a:gd name="connsiteY18" fmla="*/ 36483 h 173642"/>
                  <a:gd name="connsiteX19" fmla="*/ 120282 w 170767"/>
                  <a:gd name="connsiteY19" fmla="*/ 94339 h 173642"/>
                  <a:gd name="connsiteX20" fmla="*/ 119397 w 170767"/>
                  <a:gd name="connsiteY20" fmla="*/ 113280 h 173642"/>
                  <a:gd name="connsiteX21" fmla="*/ 114238 w 170767"/>
                  <a:gd name="connsiteY21" fmla="*/ 123451 h 173642"/>
                  <a:gd name="connsiteX22" fmla="*/ 102741 w 170767"/>
                  <a:gd name="connsiteY22" fmla="*/ 130526 h 173642"/>
                  <a:gd name="connsiteX23" fmla="*/ 85642 w 170767"/>
                  <a:gd name="connsiteY23" fmla="*/ 133032 h 173642"/>
                  <a:gd name="connsiteX24" fmla="*/ 68912 w 170767"/>
                  <a:gd name="connsiteY24" fmla="*/ 130674 h 173642"/>
                  <a:gd name="connsiteX25" fmla="*/ 57193 w 170767"/>
                  <a:gd name="connsiteY25" fmla="*/ 123672 h 173642"/>
                  <a:gd name="connsiteX26" fmla="*/ 51665 w 170767"/>
                  <a:gd name="connsiteY26" fmla="*/ 113575 h 173642"/>
                  <a:gd name="connsiteX27" fmla="*/ 50928 w 170767"/>
                  <a:gd name="connsiteY27" fmla="*/ 94265 h 173642"/>
                  <a:gd name="connsiteX28" fmla="*/ 50928 w 170767"/>
                  <a:gd name="connsiteY28" fmla="*/ 79082 h 173642"/>
                  <a:gd name="connsiteX29" fmla="*/ 51591 w 170767"/>
                  <a:gd name="connsiteY29" fmla="*/ 60141 h 173642"/>
                  <a:gd name="connsiteX30" fmla="*/ 56824 w 170767"/>
                  <a:gd name="connsiteY30" fmla="*/ 50044 h 173642"/>
                  <a:gd name="connsiteX31" fmla="*/ 68543 w 170767"/>
                  <a:gd name="connsiteY31" fmla="*/ 42895 h 173642"/>
                  <a:gd name="connsiteX32" fmla="*/ 85568 w 170767"/>
                  <a:gd name="connsiteY32" fmla="*/ 40462 h 173642"/>
                  <a:gd name="connsiteX33" fmla="*/ 102151 w 170767"/>
                  <a:gd name="connsiteY33" fmla="*/ 42821 h 173642"/>
                  <a:gd name="connsiteX34" fmla="*/ 113944 w 170767"/>
                  <a:gd name="connsiteY34" fmla="*/ 49749 h 173642"/>
                  <a:gd name="connsiteX35" fmla="*/ 119324 w 170767"/>
                  <a:gd name="connsiteY35" fmla="*/ 59920 h 173642"/>
                  <a:gd name="connsiteX36" fmla="*/ 120208 w 170767"/>
                  <a:gd name="connsiteY36" fmla="*/ 79082 h 173642"/>
                  <a:gd name="connsiteX37" fmla="*/ 120208 w 170767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767" h="173642">
                    <a:moveTo>
                      <a:pt x="168409" y="36483"/>
                    </a:moveTo>
                    <a:cubicBezTo>
                      <a:pt x="167156" y="29555"/>
                      <a:pt x="162734" y="23290"/>
                      <a:pt x="155364" y="17467"/>
                    </a:cubicBezTo>
                    <a:cubicBezTo>
                      <a:pt x="147994" y="11645"/>
                      <a:pt x="138339" y="7223"/>
                      <a:pt x="126104" y="4422"/>
                    </a:cubicBezTo>
                    <a:cubicBezTo>
                      <a:pt x="114017" y="1474"/>
                      <a:pt x="100456" y="0"/>
                      <a:pt x="85347" y="0"/>
                    </a:cubicBezTo>
                    <a:cubicBezTo>
                      <a:pt x="69206" y="0"/>
                      <a:pt x="55203" y="1474"/>
                      <a:pt x="43189" y="4643"/>
                    </a:cubicBezTo>
                    <a:cubicBezTo>
                      <a:pt x="31176" y="7665"/>
                      <a:pt x="21668" y="12161"/>
                      <a:pt x="14446" y="17910"/>
                    </a:cubicBezTo>
                    <a:cubicBezTo>
                      <a:pt x="7444" y="23658"/>
                      <a:pt x="3390" y="30070"/>
                      <a:pt x="1990" y="36998"/>
                    </a:cubicBezTo>
                    <a:cubicBezTo>
                      <a:pt x="663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663" y="130232"/>
                      <a:pt x="2137" y="137012"/>
                    </a:cubicBezTo>
                    <a:cubicBezTo>
                      <a:pt x="3464" y="143866"/>
                      <a:pt x="7886" y="150279"/>
                      <a:pt x="15183" y="156101"/>
                    </a:cubicBezTo>
                    <a:cubicBezTo>
                      <a:pt x="22553" y="161923"/>
                      <a:pt x="32282" y="166272"/>
                      <a:pt x="44442" y="169220"/>
                    </a:cubicBezTo>
                    <a:cubicBezTo>
                      <a:pt x="56603" y="172021"/>
                      <a:pt x="70164" y="173642"/>
                      <a:pt x="85421" y="173642"/>
                    </a:cubicBezTo>
                    <a:cubicBezTo>
                      <a:pt x="101414" y="173642"/>
                      <a:pt x="115418" y="172021"/>
                      <a:pt x="127431" y="168999"/>
                    </a:cubicBezTo>
                    <a:cubicBezTo>
                      <a:pt x="139518" y="165903"/>
                      <a:pt x="149026" y="161555"/>
                      <a:pt x="156101" y="155732"/>
                    </a:cubicBezTo>
                    <a:cubicBezTo>
                      <a:pt x="163250" y="149984"/>
                      <a:pt x="167451" y="143572"/>
                      <a:pt x="168778" y="136570"/>
                    </a:cubicBezTo>
                    <a:cubicBezTo>
                      <a:pt x="170178" y="129716"/>
                      <a:pt x="170768" y="117850"/>
                      <a:pt x="170768" y="100972"/>
                    </a:cubicBezTo>
                    <a:lnTo>
                      <a:pt x="170768" y="72523"/>
                    </a:lnTo>
                    <a:cubicBezTo>
                      <a:pt x="170620" y="55350"/>
                      <a:pt x="169883" y="43337"/>
                      <a:pt x="168409" y="36483"/>
                    </a:cubicBezTo>
                    <a:close/>
                    <a:moveTo>
                      <a:pt x="120282" y="94339"/>
                    </a:moveTo>
                    <a:cubicBezTo>
                      <a:pt x="120282" y="103257"/>
                      <a:pt x="120061" y="109595"/>
                      <a:pt x="119397" y="113280"/>
                    </a:cubicBezTo>
                    <a:cubicBezTo>
                      <a:pt x="118882" y="117039"/>
                      <a:pt x="117260" y="120355"/>
                      <a:pt x="114238" y="123451"/>
                    </a:cubicBezTo>
                    <a:cubicBezTo>
                      <a:pt x="111511" y="126546"/>
                      <a:pt x="107531" y="128905"/>
                      <a:pt x="102741" y="130526"/>
                    </a:cubicBezTo>
                    <a:cubicBezTo>
                      <a:pt x="97876" y="132222"/>
                      <a:pt x="92054" y="133032"/>
                      <a:pt x="85642" y="133032"/>
                    </a:cubicBezTo>
                    <a:cubicBezTo>
                      <a:pt x="79525" y="133032"/>
                      <a:pt x="73850" y="132222"/>
                      <a:pt x="68912" y="130674"/>
                    </a:cubicBezTo>
                    <a:cubicBezTo>
                      <a:pt x="64047" y="129126"/>
                      <a:pt x="60141" y="126768"/>
                      <a:pt x="57193" y="123672"/>
                    </a:cubicBezTo>
                    <a:cubicBezTo>
                      <a:pt x="54024" y="120577"/>
                      <a:pt x="52329" y="117186"/>
                      <a:pt x="51665" y="113575"/>
                    </a:cubicBezTo>
                    <a:cubicBezTo>
                      <a:pt x="51149" y="109816"/>
                      <a:pt x="50928" y="103404"/>
                      <a:pt x="50928" y="94265"/>
                    </a:cubicBezTo>
                    <a:lnTo>
                      <a:pt x="50928" y="79082"/>
                    </a:lnTo>
                    <a:cubicBezTo>
                      <a:pt x="50928" y="70164"/>
                      <a:pt x="51149" y="63826"/>
                      <a:pt x="51591" y="60141"/>
                    </a:cubicBezTo>
                    <a:cubicBezTo>
                      <a:pt x="52255" y="56456"/>
                      <a:pt x="53950" y="52992"/>
                      <a:pt x="56824" y="50044"/>
                    </a:cubicBezTo>
                    <a:cubicBezTo>
                      <a:pt x="59772" y="46875"/>
                      <a:pt x="63531" y="44590"/>
                      <a:pt x="68543" y="42895"/>
                    </a:cubicBezTo>
                    <a:cubicBezTo>
                      <a:pt x="73334" y="41273"/>
                      <a:pt x="79009" y="40462"/>
                      <a:pt x="85568" y="40462"/>
                    </a:cubicBezTo>
                    <a:cubicBezTo>
                      <a:pt x="91685" y="40462"/>
                      <a:pt x="97213" y="41199"/>
                      <a:pt x="102151" y="42821"/>
                    </a:cubicBezTo>
                    <a:cubicBezTo>
                      <a:pt x="107089" y="44369"/>
                      <a:pt x="111069" y="46653"/>
                      <a:pt x="113944" y="49749"/>
                    </a:cubicBezTo>
                    <a:cubicBezTo>
                      <a:pt x="116965" y="52844"/>
                      <a:pt x="118808" y="56235"/>
                      <a:pt x="119324" y="59920"/>
                    </a:cubicBezTo>
                    <a:cubicBezTo>
                      <a:pt x="119987" y="63605"/>
                      <a:pt x="120208" y="69943"/>
                      <a:pt x="120208" y="79082"/>
                    </a:cubicBezTo>
                    <a:lnTo>
                      <a:pt x="120208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804087D-8F29-46A8-BF2D-BDF468A14609}"/>
                  </a:ext>
                </a:extLst>
              </p:cNvPr>
              <p:cNvSpPr/>
              <p:nvPr/>
            </p:nvSpPr>
            <p:spPr>
              <a:xfrm>
                <a:off x="809634" y="6149135"/>
                <a:ext cx="170915" cy="173642"/>
              </a:xfrm>
              <a:custGeom>
                <a:avLst/>
                <a:gdLst>
                  <a:gd name="connsiteX0" fmla="*/ 168483 w 170915"/>
                  <a:gd name="connsiteY0" fmla="*/ 36483 h 173642"/>
                  <a:gd name="connsiteX1" fmla="*/ 155659 w 170915"/>
                  <a:gd name="connsiteY1" fmla="*/ 17467 h 173642"/>
                  <a:gd name="connsiteX2" fmla="*/ 126325 w 170915"/>
                  <a:gd name="connsiteY2" fmla="*/ 4422 h 173642"/>
                  <a:gd name="connsiteX3" fmla="*/ 85347 w 170915"/>
                  <a:gd name="connsiteY3" fmla="*/ 0 h 173642"/>
                  <a:gd name="connsiteX4" fmla="*/ 43337 w 170915"/>
                  <a:gd name="connsiteY4" fmla="*/ 4643 h 173642"/>
                  <a:gd name="connsiteX5" fmla="*/ 14740 w 170915"/>
                  <a:gd name="connsiteY5" fmla="*/ 17910 h 173642"/>
                  <a:gd name="connsiteX6" fmla="*/ 2064 w 170915"/>
                  <a:gd name="connsiteY6" fmla="*/ 36998 h 173642"/>
                  <a:gd name="connsiteX7" fmla="*/ 0 w 170915"/>
                  <a:gd name="connsiteY7" fmla="*/ 72523 h 173642"/>
                  <a:gd name="connsiteX8" fmla="*/ 0 w 170915"/>
                  <a:gd name="connsiteY8" fmla="*/ 100972 h 173642"/>
                  <a:gd name="connsiteX9" fmla="*/ 2137 w 170915"/>
                  <a:gd name="connsiteY9" fmla="*/ 137012 h 173642"/>
                  <a:gd name="connsiteX10" fmla="*/ 15183 w 170915"/>
                  <a:gd name="connsiteY10" fmla="*/ 156101 h 173642"/>
                  <a:gd name="connsiteX11" fmla="*/ 44369 w 170915"/>
                  <a:gd name="connsiteY11" fmla="*/ 169220 h 173642"/>
                  <a:gd name="connsiteX12" fmla="*/ 85347 w 170915"/>
                  <a:gd name="connsiteY12" fmla="*/ 173642 h 173642"/>
                  <a:gd name="connsiteX13" fmla="*/ 127505 w 170915"/>
                  <a:gd name="connsiteY13" fmla="*/ 168999 h 173642"/>
                  <a:gd name="connsiteX14" fmla="*/ 156175 w 170915"/>
                  <a:gd name="connsiteY14" fmla="*/ 155732 h 173642"/>
                  <a:gd name="connsiteX15" fmla="*/ 168704 w 170915"/>
                  <a:gd name="connsiteY15" fmla="*/ 136570 h 173642"/>
                  <a:gd name="connsiteX16" fmla="*/ 170915 w 170915"/>
                  <a:gd name="connsiteY16" fmla="*/ 100972 h 173642"/>
                  <a:gd name="connsiteX17" fmla="*/ 170915 w 170915"/>
                  <a:gd name="connsiteY17" fmla="*/ 72523 h 173642"/>
                  <a:gd name="connsiteX18" fmla="*/ 168483 w 170915"/>
                  <a:gd name="connsiteY18" fmla="*/ 36483 h 173642"/>
                  <a:gd name="connsiteX19" fmla="*/ 120356 w 170915"/>
                  <a:gd name="connsiteY19" fmla="*/ 94339 h 173642"/>
                  <a:gd name="connsiteX20" fmla="*/ 119692 w 170915"/>
                  <a:gd name="connsiteY20" fmla="*/ 113280 h 173642"/>
                  <a:gd name="connsiteX21" fmla="*/ 114459 w 170915"/>
                  <a:gd name="connsiteY21" fmla="*/ 123451 h 173642"/>
                  <a:gd name="connsiteX22" fmla="*/ 102814 w 170915"/>
                  <a:gd name="connsiteY22" fmla="*/ 130526 h 173642"/>
                  <a:gd name="connsiteX23" fmla="*/ 85789 w 170915"/>
                  <a:gd name="connsiteY23" fmla="*/ 133032 h 173642"/>
                  <a:gd name="connsiteX24" fmla="*/ 69206 w 170915"/>
                  <a:gd name="connsiteY24" fmla="*/ 130674 h 173642"/>
                  <a:gd name="connsiteX25" fmla="*/ 57340 w 170915"/>
                  <a:gd name="connsiteY25" fmla="*/ 123672 h 173642"/>
                  <a:gd name="connsiteX26" fmla="*/ 51960 w 170915"/>
                  <a:gd name="connsiteY26" fmla="*/ 113575 h 173642"/>
                  <a:gd name="connsiteX27" fmla="*/ 51076 w 170915"/>
                  <a:gd name="connsiteY27" fmla="*/ 94265 h 173642"/>
                  <a:gd name="connsiteX28" fmla="*/ 51076 w 170915"/>
                  <a:gd name="connsiteY28" fmla="*/ 79082 h 173642"/>
                  <a:gd name="connsiteX29" fmla="*/ 51813 w 170915"/>
                  <a:gd name="connsiteY29" fmla="*/ 60141 h 173642"/>
                  <a:gd name="connsiteX30" fmla="*/ 56972 w 170915"/>
                  <a:gd name="connsiteY30" fmla="*/ 50044 h 173642"/>
                  <a:gd name="connsiteX31" fmla="*/ 68617 w 170915"/>
                  <a:gd name="connsiteY31" fmla="*/ 42895 h 173642"/>
                  <a:gd name="connsiteX32" fmla="*/ 85789 w 170915"/>
                  <a:gd name="connsiteY32" fmla="*/ 40462 h 173642"/>
                  <a:gd name="connsiteX33" fmla="*/ 102299 w 170915"/>
                  <a:gd name="connsiteY33" fmla="*/ 42821 h 173642"/>
                  <a:gd name="connsiteX34" fmla="*/ 114238 w 170915"/>
                  <a:gd name="connsiteY34" fmla="*/ 49749 h 173642"/>
                  <a:gd name="connsiteX35" fmla="*/ 119692 w 170915"/>
                  <a:gd name="connsiteY35" fmla="*/ 59920 h 173642"/>
                  <a:gd name="connsiteX36" fmla="*/ 120356 w 170915"/>
                  <a:gd name="connsiteY36" fmla="*/ 79082 h 173642"/>
                  <a:gd name="connsiteX37" fmla="*/ 120356 w 170915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915" h="173642">
                    <a:moveTo>
                      <a:pt x="168483" y="36483"/>
                    </a:moveTo>
                    <a:cubicBezTo>
                      <a:pt x="167230" y="29555"/>
                      <a:pt x="162955" y="23290"/>
                      <a:pt x="155659" y="17467"/>
                    </a:cubicBezTo>
                    <a:cubicBezTo>
                      <a:pt x="148215" y="11645"/>
                      <a:pt x="138413" y="7223"/>
                      <a:pt x="126325" y="4422"/>
                    </a:cubicBezTo>
                    <a:cubicBezTo>
                      <a:pt x="114238" y="1474"/>
                      <a:pt x="100530" y="0"/>
                      <a:pt x="85347" y="0"/>
                    </a:cubicBezTo>
                    <a:cubicBezTo>
                      <a:pt x="69427" y="0"/>
                      <a:pt x="55424" y="1474"/>
                      <a:pt x="43337" y="4643"/>
                    </a:cubicBezTo>
                    <a:cubicBezTo>
                      <a:pt x="31397" y="7665"/>
                      <a:pt x="21742" y="12161"/>
                      <a:pt x="14740" y="17910"/>
                    </a:cubicBezTo>
                    <a:cubicBezTo>
                      <a:pt x="7591" y="23658"/>
                      <a:pt x="3390" y="30070"/>
                      <a:pt x="2064" y="36998"/>
                    </a:cubicBezTo>
                    <a:cubicBezTo>
                      <a:pt x="590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811" y="130232"/>
                      <a:pt x="2137" y="137012"/>
                    </a:cubicBezTo>
                    <a:cubicBezTo>
                      <a:pt x="3390" y="143866"/>
                      <a:pt x="7960" y="150279"/>
                      <a:pt x="15183" y="156101"/>
                    </a:cubicBezTo>
                    <a:cubicBezTo>
                      <a:pt x="22553" y="161923"/>
                      <a:pt x="32282" y="166272"/>
                      <a:pt x="44369" y="169220"/>
                    </a:cubicBezTo>
                    <a:cubicBezTo>
                      <a:pt x="56530" y="172021"/>
                      <a:pt x="70238" y="173642"/>
                      <a:pt x="85347" y="173642"/>
                    </a:cubicBezTo>
                    <a:cubicBezTo>
                      <a:pt x="101488" y="173642"/>
                      <a:pt x="115344" y="172021"/>
                      <a:pt x="127505" y="168999"/>
                    </a:cubicBezTo>
                    <a:cubicBezTo>
                      <a:pt x="139518" y="165903"/>
                      <a:pt x="149099" y="161555"/>
                      <a:pt x="156175" y="155732"/>
                    </a:cubicBezTo>
                    <a:cubicBezTo>
                      <a:pt x="163250" y="149984"/>
                      <a:pt x="167377" y="143572"/>
                      <a:pt x="168704" y="136570"/>
                    </a:cubicBezTo>
                    <a:cubicBezTo>
                      <a:pt x="170178" y="129716"/>
                      <a:pt x="170915" y="117850"/>
                      <a:pt x="170915" y="100972"/>
                    </a:cubicBezTo>
                    <a:lnTo>
                      <a:pt x="170915" y="72523"/>
                    </a:lnTo>
                    <a:cubicBezTo>
                      <a:pt x="170841" y="55350"/>
                      <a:pt x="170178" y="43337"/>
                      <a:pt x="168483" y="36483"/>
                    </a:cubicBezTo>
                    <a:close/>
                    <a:moveTo>
                      <a:pt x="120356" y="94339"/>
                    </a:moveTo>
                    <a:cubicBezTo>
                      <a:pt x="120356" y="103257"/>
                      <a:pt x="120134" y="109595"/>
                      <a:pt x="119692" y="113280"/>
                    </a:cubicBezTo>
                    <a:cubicBezTo>
                      <a:pt x="119176" y="117039"/>
                      <a:pt x="117481" y="120355"/>
                      <a:pt x="114459" y="123451"/>
                    </a:cubicBezTo>
                    <a:cubicBezTo>
                      <a:pt x="111585" y="126546"/>
                      <a:pt x="107753" y="128905"/>
                      <a:pt x="102814" y="130526"/>
                    </a:cubicBezTo>
                    <a:cubicBezTo>
                      <a:pt x="97950" y="132222"/>
                      <a:pt x="92201" y="133032"/>
                      <a:pt x="85789" y="133032"/>
                    </a:cubicBezTo>
                    <a:cubicBezTo>
                      <a:pt x="79598" y="133032"/>
                      <a:pt x="74144" y="132222"/>
                      <a:pt x="69206" y="130674"/>
                    </a:cubicBezTo>
                    <a:cubicBezTo>
                      <a:pt x="64268" y="129126"/>
                      <a:pt x="60288" y="126768"/>
                      <a:pt x="57340" y="123672"/>
                    </a:cubicBezTo>
                    <a:cubicBezTo>
                      <a:pt x="54318" y="120577"/>
                      <a:pt x="52476" y="117186"/>
                      <a:pt x="51960" y="113575"/>
                    </a:cubicBezTo>
                    <a:cubicBezTo>
                      <a:pt x="51370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370" y="63826"/>
                      <a:pt x="51813" y="60141"/>
                    </a:cubicBezTo>
                    <a:cubicBezTo>
                      <a:pt x="52476" y="56456"/>
                      <a:pt x="54171" y="52992"/>
                      <a:pt x="56972" y="50044"/>
                    </a:cubicBezTo>
                    <a:cubicBezTo>
                      <a:pt x="59920" y="46875"/>
                      <a:pt x="63752" y="44590"/>
                      <a:pt x="68617" y="42895"/>
                    </a:cubicBezTo>
                    <a:cubicBezTo>
                      <a:pt x="73555" y="41273"/>
                      <a:pt x="79303" y="40462"/>
                      <a:pt x="85789" y="40462"/>
                    </a:cubicBezTo>
                    <a:cubicBezTo>
                      <a:pt x="91980" y="40462"/>
                      <a:pt x="97508" y="41199"/>
                      <a:pt x="102299" y="42821"/>
                    </a:cubicBezTo>
                    <a:cubicBezTo>
                      <a:pt x="107310" y="44369"/>
                      <a:pt x="111290" y="46653"/>
                      <a:pt x="114238" y="49749"/>
                    </a:cubicBezTo>
                    <a:cubicBezTo>
                      <a:pt x="117260" y="52844"/>
                      <a:pt x="119103" y="56235"/>
                      <a:pt x="119692" y="59920"/>
                    </a:cubicBezTo>
                    <a:cubicBezTo>
                      <a:pt x="120134" y="63605"/>
                      <a:pt x="120356" y="69943"/>
                      <a:pt x="120356" y="79082"/>
                    </a:cubicBezTo>
                    <a:lnTo>
                      <a:pt x="120356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D36F2A38-2ED7-4C8E-8897-95E6E5D14B6A}"/>
                  </a:ext>
                </a:extLst>
              </p:cNvPr>
              <p:cNvSpPr/>
              <p:nvPr/>
            </p:nvSpPr>
            <p:spPr>
              <a:xfrm>
                <a:off x="1854435" y="6152378"/>
                <a:ext cx="160965" cy="167745"/>
              </a:xfrm>
              <a:custGeom>
                <a:avLst/>
                <a:gdLst>
                  <a:gd name="connsiteX0" fmla="*/ 0 w 160965"/>
                  <a:gd name="connsiteY0" fmla="*/ 167746 h 167745"/>
                  <a:gd name="connsiteX1" fmla="*/ 48791 w 160965"/>
                  <a:gd name="connsiteY1" fmla="*/ 167746 h 167745"/>
                  <a:gd name="connsiteX2" fmla="*/ 48791 w 160965"/>
                  <a:gd name="connsiteY2" fmla="*/ 75692 h 167745"/>
                  <a:gd name="connsiteX3" fmla="*/ 111954 w 160965"/>
                  <a:gd name="connsiteY3" fmla="*/ 167746 h 167745"/>
                  <a:gd name="connsiteX4" fmla="*/ 160965 w 160965"/>
                  <a:gd name="connsiteY4" fmla="*/ 167746 h 167745"/>
                  <a:gd name="connsiteX5" fmla="*/ 160965 w 160965"/>
                  <a:gd name="connsiteY5" fmla="*/ 0 h 167745"/>
                  <a:gd name="connsiteX6" fmla="*/ 111954 w 160965"/>
                  <a:gd name="connsiteY6" fmla="*/ 0 h 167745"/>
                  <a:gd name="connsiteX7" fmla="*/ 111954 w 160965"/>
                  <a:gd name="connsiteY7" fmla="*/ 92791 h 167745"/>
                  <a:gd name="connsiteX8" fmla="*/ 48570 w 160965"/>
                  <a:gd name="connsiteY8" fmla="*/ 0 h 167745"/>
                  <a:gd name="connsiteX9" fmla="*/ 0 w 160965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965" h="167745">
                    <a:moveTo>
                      <a:pt x="0" y="167746"/>
                    </a:moveTo>
                    <a:lnTo>
                      <a:pt x="48791" y="167746"/>
                    </a:lnTo>
                    <a:lnTo>
                      <a:pt x="48791" y="75692"/>
                    </a:lnTo>
                    <a:lnTo>
                      <a:pt x="111954" y="167746"/>
                    </a:lnTo>
                    <a:lnTo>
                      <a:pt x="160965" y="167746"/>
                    </a:lnTo>
                    <a:lnTo>
                      <a:pt x="160965" y="0"/>
                    </a:lnTo>
                    <a:lnTo>
                      <a:pt x="111954" y="0"/>
                    </a:lnTo>
                    <a:lnTo>
                      <a:pt x="111954" y="92791"/>
                    </a:lnTo>
                    <a:lnTo>
                      <a:pt x="485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EE1219D-C2D8-4D37-870E-7F4A5B996900}"/>
                  </a:ext>
                </a:extLst>
              </p:cNvPr>
              <p:cNvSpPr/>
              <p:nvPr/>
            </p:nvSpPr>
            <p:spPr>
              <a:xfrm>
                <a:off x="1580264" y="6152378"/>
                <a:ext cx="52623" cy="167745"/>
              </a:xfrm>
              <a:custGeom>
                <a:avLst/>
                <a:gdLst>
                  <a:gd name="connsiteX0" fmla="*/ 0 w 52623"/>
                  <a:gd name="connsiteY0" fmla="*/ 0 h 167745"/>
                  <a:gd name="connsiteX1" fmla="*/ 52623 w 52623"/>
                  <a:gd name="connsiteY1" fmla="*/ 0 h 167745"/>
                  <a:gd name="connsiteX2" fmla="*/ 52623 w 52623"/>
                  <a:gd name="connsiteY2" fmla="*/ 167746 h 167745"/>
                  <a:gd name="connsiteX3" fmla="*/ 0 w 52623"/>
                  <a:gd name="connsiteY3" fmla="*/ 167746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" h="167745">
                    <a:moveTo>
                      <a:pt x="0" y="0"/>
                    </a:moveTo>
                    <a:lnTo>
                      <a:pt x="52623" y="0"/>
                    </a:lnTo>
                    <a:lnTo>
                      <a:pt x="52623" y="167746"/>
                    </a:lnTo>
                    <a:lnTo>
                      <a:pt x="0" y="167746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C4525F0-BD55-424F-B74C-170DE082BE35}"/>
                  </a:ext>
                </a:extLst>
              </p:cNvPr>
              <p:cNvSpPr/>
              <p:nvPr/>
            </p:nvSpPr>
            <p:spPr>
              <a:xfrm>
                <a:off x="1420920" y="6152378"/>
                <a:ext cx="133843" cy="167745"/>
              </a:xfrm>
              <a:custGeom>
                <a:avLst/>
                <a:gdLst>
                  <a:gd name="connsiteX0" fmla="*/ 0 w 133843"/>
                  <a:gd name="connsiteY0" fmla="*/ 167746 h 167745"/>
                  <a:gd name="connsiteX1" fmla="*/ 133843 w 133843"/>
                  <a:gd name="connsiteY1" fmla="*/ 167746 h 167745"/>
                  <a:gd name="connsiteX2" fmla="*/ 133843 w 133843"/>
                  <a:gd name="connsiteY2" fmla="*/ 126546 h 167745"/>
                  <a:gd name="connsiteX3" fmla="*/ 52697 w 133843"/>
                  <a:gd name="connsiteY3" fmla="*/ 126546 h 167745"/>
                  <a:gd name="connsiteX4" fmla="*/ 52697 w 133843"/>
                  <a:gd name="connsiteY4" fmla="*/ 0 h 167745"/>
                  <a:gd name="connsiteX5" fmla="*/ 0 w 133843"/>
                  <a:gd name="connsiteY5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843" h="167745">
                    <a:moveTo>
                      <a:pt x="0" y="167746"/>
                    </a:moveTo>
                    <a:lnTo>
                      <a:pt x="133843" y="167746"/>
                    </a:lnTo>
                    <a:lnTo>
                      <a:pt x="133843" y="126546"/>
                    </a:lnTo>
                    <a:lnTo>
                      <a:pt x="52697" y="126546"/>
                    </a:lnTo>
                    <a:lnTo>
                      <a:pt x="526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6F1D91-CA2D-45B1-9C7A-ADEBD08C2CF4}"/>
                  </a:ext>
                </a:extLst>
              </p:cNvPr>
              <p:cNvSpPr/>
              <p:nvPr/>
            </p:nvSpPr>
            <p:spPr>
              <a:xfrm>
                <a:off x="1202024" y="6152378"/>
                <a:ext cx="189267" cy="167745"/>
              </a:xfrm>
              <a:custGeom>
                <a:avLst/>
                <a:gdLst>
                  <a:gd name="connsiteX0" fmla="*/ 0 w 189267"/>
                  <a:gd name="connsiteY0" fmla="*/ 167746 h 167745"/>
                  <a:gd name="connsiteX1" fmla="*/ 42526 w 189267"/>
                  <a:gd name="connsiteY1" fmla="*/ 167746 h 167745"/>
                  <a:gd name="connsiteX2" fmla="*/ 42526 w 189267"/>
                  <a:gd name="connsiteY2" fmla="*/ 39799 h 167745"/>
                  <a:gd name="connsiteX3" fmla="*/ 75250 w 189267"/>
                  <a:gd name="connsiteY3" fmla="*/ 167746 h 167745"/>
                  <a:gd name="connsiteX4" fmla="*/ 113870 w 189267"/>
                  <a:gd name="connsiteY4" fmla="*/ 167746 h 167745"/>
                  <a:gd name="connsiteX5" fmla="*/ 146667 w 189267"/>
                  <a:gd name="connsiteY5" fmla="*/ 36851 h 167745"/>
                  <a:gd name="connsiteX6" fmla="*/ 146667 w 189267"/>
                  <a:gd name="connsiteY6" fmla="*/ 167746 h 167745"/>
                  <a:gd name="connsiteX7" fmla="*/ 189267 w 189267"/>
                  <a:gd name="connsiteY7" fmla="*/ 167746 h 167745"/>
                  <a:gd name="connsiteX8" fmla="*/ 189267 w 189267"/>
                  <a:gd name="connsiteY8" fmla="*/ 0 h 167745"/>
                  <a:gd name="connsiteX9" fmla="*/ 115270 w 189267"/>
                  <a:gd name="connsiteY9" fmla="*/ 0 h 167745"/>
                  <a:gd name="connsiteX10" fmla="*/ 94928 w 189267"/>
                  <a:gd name="connsiteY10" fmla="*/ 84168 h 167745"/>
                  <a:gd name="connsiteX11" fmla="*/ 74292 w 189267"/>
                  <a:gd name="connsiteY11" fmla="*/ 0 h 167745"/>
                  <a:gd name="connsiteX12" fmla="*/ 0 w 189267"/>
                  <a:gd name="connsiteY12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267" h="167745">
                    <a:moveTo>
                      <a:pt x="0" y="167746"/>
                    </a:moveTo>
                    <a:lnTo>
                      <a:pt x="42526" y="167746"/>
                    </a:lnTo>
                    <a:lnTo>
                      <a:pt x="42526" y="39799"/>
                    </a:lnTo>
                    <a:lnTo>
                      <a:pt x="75250" y="167746"/>
                    </a:lnTo>
                    <a:lnTo>
                      <a:pt x="113870" y="167746"/>
                    </a:lnTo>
                    <a:lnTo>
                      <a:pt x="146667" y="36851"/>
                    </a:lnTo>
                    <a:lnTo>
                      <a:pt x="146667" y="167746"/>
                    </a:lnTo>
                    <a:lnTo>
                      <a:pt x="189267" y="167746"/>
                    </a:lnTo>
                    <a:lnTo>
                      <a:pt x="189267" y="0"/>
                    </a:lnTo>
                    <a:lnTo>
                      <a:pt x="115270" y="0"/>
                    </a:lnTo>
                    <a:lnTo>
                      <a:pt x="94928" y="84168"/>
                    </a:lnTo>
                    <a:lnTo>
                      <a:pt x="7429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B7CAB71-E85F-4E1D-974D-E337FF21C55C}"/>
                  </a:ext>
                </a:extLst>
              </p:cNvPr>
              <p:cNvSpPr/>
              <p:nvPr/>
            </p:nvSpPr>
            <p:spPr>
              <a:xfrm>
                <a:off x="626264" y="6152378"/>
                <a:ext cx="162144" cy="167745"/>
              </a:xfrm>
              <a:custGeom>
                <a:avLst/>
                <a:gdLst>
                  <a:gd name="connsiteX0" fmla="*/ 0 w 162144"/>
                  <a:gd name="connsiteY0" fmla="*/ 35745 h 167745"/>
                  <a:gd name="connsiteX1" fmla="*/ 97360 w 162144"/>
                  <a:gd name="connsiteY1" fmla="*/ 35745 h 167745"/>
                  <a:gd name="connsiteX2" fmla="*/ 0 w 162144"/>
                  <a:gd name="connsiteY2" fmla="*/ 132959 h 167745"/>
                  <a:gd name="connsiteX3" fmla="*/ 0 w 162144"/>
                  <a:gd name="connsiteY3" fmla="*/ 167746 h 167745"/>
                  <a:gd name="connsiteX4" fmla="*/ 162145 w 162144"/>
                  <a:gd name="connsiteY4" fmla="*/ 167746 h 167745"/>
                  <a:gd name="connsiteX5" fmla="*/ 162145 w 162144"/>
                  <a:gd name="connsiteY5" fmla="*/ 131706 h 167745"/>
                  <a:gd name="connsiteX6" fmla="*/ 64416 w 162144"/>
                  <a:gd name="connsiteY6" fmla="*/ 131706 h 167745"/>
                  <a:gd name="connsiteX7" fmla="*/ 161481 w 162144"/>
                  <a:gd name="connsiteY7" fmla="*/ 34714 h 167745"/>
                  <a:gd name="connsiteX8" fmla="*/ 161481 w 162144"/>
                  <a:gd name="connsiteY8" fmla="*/ 0 h 167745"/>
                  <a:gd name="connsiteX9" fmla="*/ 0 w 162144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44" h="167745">
                    <a:moveTo>
                      <a:pt x="0" y="35745"/>
                    </a:moveTo>
                    <a:lnTo>
                      <a:pt x="97360" y="35745"/>
                    </a:lnTo>
                    <a:lnTo>
                      <a:pt x="0" y="132959"/>
                    </a:lnTo>
                    <a:lnTo>
                      <a:pt x="0" y="167746"/>
                    </a:lnTo>
                    <a:lnTo>
                      <a:pt x="162145" y="167746"/>
                    </a:lnTo>
                    <a:lnTo>
                      <a:pt x="162145" y="131706"/>
                    </a:lnTo>
                    <a:lnTo>
                      <a:pt x="64416" y="131706"/>
                    </a:lnTo>
                    <a:lnTo>
                      <a:pt x="161481" y="34714"/>
                    </a:lnTo>
                    <a:lnTo>
                      <a:pt x="1614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8" name="矩形 37"/>
          <p:cNvSpPr/>
          <p:nvPr userDrawn="1"/>
        </p:nvSpPr>
        <p:spPr bwMode="auto">
          <a:xfrm>
            <a:off x="0" y="6478488"/>
            <a:ext cx="1132840" cy="401583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endParaRPr lang="zh-CN" altLang="en-US" sz="1600" b="1" dirty="0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408368" y="6492875"/>
            <a:ext cx="244827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Page </a:t>
            </a:r>
            <a:fld id="{0C913308-F349-4B6D-A68A-DD1791B4A57B}" type="slidenum"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693057"/>
            <a:ext cx="11166475" cy="5640013"/>
          </a:xfrm>
        </p:spPr>
        <p:txBody>
          <a:bodyPr>
            <a:normAutofit/>
          </a:bodyPr>
          <a:lstStyle>
            <a:lvl1pPr>
              <a:defRPr sz="20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</a:p>
        </p:txBody>
      </p:sp>
      <p:sp>
        <p:nvSpPr>
          <p:cNvPr id="20" name="Freeform 6"/>
          <p:cNvSpPr>
            <a:spLocks noEditPoints="1"/>
          </p:cNvSpPr>
          <p:nvPr userDrawn="1"/>
        </p:nvSpPr>
        <p:spPr bwMode="auto">
          <a:xfrm>
            <a:off x="7778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3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2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3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6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799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3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8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2" y="981"/>
                </a:lnTo>
                <a:lnTo>
                  <a:pt x="966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2" y="1096"/>
                </a:lnTo>
                <a:lnTo>
                  <a:pt x="635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7" y="938"/>
                </a:lnTo>
                <a:lnTo>
                  <a:pt x="426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1" y="832"/>
                </a:lnTo>
                <a:lnTo>
                  <a:pt x="421" y="807"/>
                </a:lnTo>
                <a:lnTo>
                  <a:pt x="420" y="779"/>
                </a:lnTo>
                <a:lnTo>
                  <a:pt x="420" y="654"/>
                </a:lnTo>
                <a:lnTo>
                  <a:pt x="421" y="627"/>
                </a:lnTo>
                <a:lnTo>
                  <a:pt x="421" y="603"/>
                </a:lnTo>
                <a:lnTo>
                  <a:pt x="421" y="580"/>
                </a:lnTo>
                <a:lnTo>
                  <a:pt x="422" y="559"/>
                </a:lnTo>
                <a:lnTo>
                  <a:pt x="423" y="541"/>
                </a:lnTo>
                <a:lnTo>
                  <a:pt x="424" y="524"/>
                </a:lnTo>
                <a:lnTo>
                  <a:pt x="425" y="510"/>
                </a:lnTo>
                <a:lnTo>
                  <a:pt x="427" y="497"/>
                </a:lnTo>
                <a:lnTo>
                  <a:pt x="430" y="486"/>
                </a:lnTo>
                <a:lnTo>
                  <a:pt x="433" y="475"/>
                </a:lnTo>
                <a:lnTo>
                  <a:pt x="437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70" y="414"/>
                </a:lnTo>
                <a:lnTo>
                  <a:pt x="479" y="403"/>
                </a:lnTo>
                <a:lnTo>
                  <a:pt x="489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6" y="341"/>
                </a:lnTo>
                <a:lnTo>
                  <a:pt x="813" y="346"/>
                </a:lnTo>
                <a:lnTo>
                  <a:pt x="828" y="349"/>
                </a:lnTo>
                <a:lnTo>
                  <a:pt x="844" y="354"/>
                </a:lnTo>
                <a:lnTo>
                  <a:pt x="859" y="359"/>
                </a:lnTo>
                <a:lnTo>
                  <a:pt x="873" y="364"/>
                </a:lnTo>
                <a:lnTo>
                  <a:pt x="886" y="370"/>
                </a:lnTo>
                <a:lnTo>
                  <a:pt x="898" y="378"/>
                </a:lnTo>
                <a:lnTo>
                  <a:pt x="911" y="385"/>
                </a:lnTo>
                <a:lnTo>
                  <a:pt x="922" y="393"/>
                </a:lnTo>
                <a:lnTo>
                  <a:pt x="932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1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3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2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6" y="81"/>
                </a:lnTo>
                <a:lnTo>
                  <a:pt x="1146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3" y="27"/>
                </a:lnTo>
                <a:lnTo>
                  <a:pt x="964" y="20"/>
                </a:lnTo>
                <a:lnTo>
                  <a:pt x="923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7" y="38"/>
                </a:lnTo>
                <a:lnTo>
                  <a:pt x="321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6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5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1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9" y="1429"/>
                </a:lnTo>
                <a:lnTo>
                  <a:pt x="613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4" y="1412"/>
                </a:lnTo>
                <a:lnTo>
                  <a:pt x="1013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8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1" name="Freeform 7"/>
          <p:cNvSpPr>
            <a:spLocks noEditPoints="1"/>
          </p:cNvSpPr>
          <p:nvPr userDrawn="1"/>
        </p:nvSpPr>
        <p:spPr bwMode="auto">
          <a:xfrm>
            <a:off x="3714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59 w 1407"/>
              <a:gd name="T5" fmla="*/ 1000 h 1434"/>
              <a:gd name="T6" fmla="*/ 913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69 w 1407"/>
              <a:gd name="T13" fmla="*/ 1098 h 1434"/>
              <a:gd name="T14" fmla="*/ 584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2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28 w 1407"/>
              <a:gd name="T29" fmla="*/ 486 h 1434"/>
              <a:gd name="T30" fmla="*/ 453 w 1407"/>
              <a:gd name="T31" fmla="*/ 432 h 1434"/>
              <a:gd name="T32" fmla="*/ 499 w 1407"/>
              <a:gd name="T33" fmla="*/ 387 h 1434"/>
              <a:gd name="T34" fmla="*/ 565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0 w 1407"/>
              <a:gd name="T45" fmla="*/ 421 h 1434"/>
              <a:gd name="T46" fmla="*/ 979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0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2 w 1407"/>
              <a:gd name="T59" fmla="*/ 56 h 1434"/>
              <a:gd name="T60" fmla="*/ 924 w 1407"/>
              <a:gd name="T61" fmla="*/ 14 h 1434"/>
              <a:gd name="T62" fmla="*/ 703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5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6 w 1407"/>
              <a:gd name="T89" fmla="*/ 1398 h 1434"/>
              <a:gd name="T90" fmla="*/ 568 w 1407"/>
              <a:gd name="T91" fmla="*/ 1429 h 1434"/>
              <a:gd name="T92" fmla="*/ 799 w 1407"/>
              <a:gd name="T93" fmla="*/ 1431 h 1434"/>
              <a:gd name="T94" fmla="*/ 1012 w 1407"/>
              <a:gd name="T95" fmla="*/ 1404 h 1434"/>
              <a:gd name="T96" fmla="*/ 1183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7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6" y="969"/>
                </a:lnTo>
                <a:lnTo>
                  <a:pt x="971" y="981"/>
                </a:lnTo>
                <a:lnTo>
                  <a:pt x="966" y="991"/>
                </a:lnTo>
                <a:lnTo>
                  <a:pt x="959" y="1000"/>
                </a:lnTo>
                <a:lnTo>
                  <a:pt x="952" y="1011"/>
                </a:lnTo>
                <a:lnTo>
                  <a:pt x="943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3" y="1047"/>
                </a:lnTo>
                <a:lnTo>
                  <a:pt x="901" y="1054"/>
                </a:lnTo>
                <a:lnTo>
                  <a:pt x="889" y="1061"/>
                </a:lnTo>
                <a:lnTo>
                  <a:pt x="875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6" y="1099"/>
                </a:lnTo>
                <a:lnTo>
                  <a:pt x="688" y="1099"/>
                </a:lnTo>
                <a:lnTo>
                  <a:pt x="669" y="1098"/>
                </a:lnTo>
                <a:lnTo>
                  <a:pt x="651" y="1096"/>
                </a:lnTo>
                <a:lnTo>
                  <a:pt x="633" y="1094"/>
                </a:lnTo>
                <a:lnTo>
                  <a:pt x="617" y="1092"/>
                </a:lnTo>
                <a:lnTo>
                  <a:pt x="600" y="1089"/>
                </a:lnTo>
                <a:lnTo>
                  <a:pt x="584" y="1085"/>
                </a:lnTo>
                <a:lnTo>
                  <a:pt x="568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2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2" y="961"/>
                </a:lnTo>
                <a:lnTo>
                  <a:pt x="429" y="950"/>
                </a:lnTo>
                <a:lnTo>
                  <a:pt x="427" y="938"/>
                </a:lnTo>
                <a:lnTo>
                  <a:pt x="425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2" y="559"/>
                </a:lnTo>
                <a:lnTo>
                  <a:pt x="422" y="541"/>
                </a:lnTo>
                <a:lnTo>
                  <a:pt x="424" y="524"/>
                </a:lnTo>
                <a:lnTo>
                  <a:pt x="425" y="510"/>
                </a:lnTo>
                <a:lnTo>
                  <a:pt x="426" y="497"/>
                </a:lnTo>
                <a:lnTo>
                  <a:pt x="428" y="486"/>
                </a:lnTo>
                <a:lnTo>
                  <a:pt x="431" y="475"/>
                </a:lnTo>
                <a:lnTo>
                  <a:pt x="435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0" y="423"/>
                </a:lnTo>
                <a:lnTo>
                  <a:pt x="468" y="414"/>
                </a:lnTo>
                <a:lnTo>
                  <a:pt x="479" y="403"/>
                </a:lnTo>
                <a:lnTo>
                  <a:pt x="488" y="395"/>
                </a:lnTo>
                <a:lnTo>
                  <a:pt x="499" y="387"/>
                </a:lnTo>
                <a:lnTo>
                  <a:pt x="511" y="380"/>
                </a:lnTo>
                <a:lnTo>
                  <a:pt x="523" y="372"/>
                </a:lnTo>
                <a:lnTo>
                  <a:pt x="536" y="366"/>
                </a:lnTo>
                <a:lnTo>
                  <a:pt x="551" y="360"/>
                </a:lnTo>
                <a:lnTo>
                  <a:pt x="565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7" y="335"/>
                </a:lnTo>
                <a:lnTo>
                  <a:pt x="687" y="334"/>
                </a:lnTo>
                <a:lnTo>
                  <a:pt x="706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3" y="354"/>
                </a:lnTo>
                <a:lnTo>
                  <a:pt x="858" y="359"/>
                </a:lnTo>
                <a:lnTo>
                  <a:pt x="872" y="364"/>
                </a:lnTo>
                <a:lnTo>
                  <a:pt x="886" y="370"/>
                </a:lnTo>
                <a:lnTo>
                  <a:pt x="898" y="378"/>
                </a:lnTo>
                <a:lnTo>
                  <a:pt x="910" y="385"/>
                </a:lnTo>
                <a:lnTo>
                  <a:pt x="922" y="393"/>
                </a:lnTo>
                <a:lnTo>
                  <a:pt x="932" y="402"/>
                </a:lnTo>
                <a:lnTo>
                  <a:pt x="941" y="412"/>
                </a:lnTo>
                <a:lnTo>
                  <a:pt x="950" y="421"/>
                </a:lnTo>
                <a:lnTo>
                  <a:pt x="958" y="431"/>
                </a:lnTo>
                <a:lnTo>
                  <a:pt x="965" y="442"/>
                </a:lnTo>
                <a:lnTo>
                  <a:pt x="970" y="452"/>
                </a:lnTo>
                <a:lnTo>
                  <a:pt x="975" y="462"/>
                </a:lnTo>
                <a:lnTo>
                  <a:pt x="979" y="473"/>
                </a:lnTo>
                <a:lnTo>
                  <a:pt x="983" y="484"/>
                </a:lnTo>
                <a:lnTo>
                  <a:pt x="985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7" y="291"/>
                </a:lnTo>
                <a:lnTo>
                  <a:pt x="1384" y="280"/>
                </a:lnTo>
                <a:lnTo>
                  <a:pt x="1380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1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5" y="81"/>
                </a:lnTo>
                <a:lnTo>
                  <a:pt x="1144" y="68"/>
                </a:lnTo>
                <a:lnTo>
                  <a:pt x="1112" y="56"/>
                </a:lnTo>
                <a:lnTo>
                  <a:pt x="1077" y="45"/>
                </a:lnTo>
                <a:lnTo>
                  <a:pt x="1041" y="36"/>
                </a:lnTo>
                <a:lnTo>
                  <a:pt x="1003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39" y="5"/>
                </a:lnTo>
                <a:lnTo>
                  <a:pt x="795" y="2"/>
                </a:lnTo>
                <a:lnTo>
                  <a:pt x="750" y="1"/>
                </a:lnTo>
                <a:lnTo>
                  <a:pt x="703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4" y="21"/>
                </a:lnTo>
                <a:lnTo>
                  <a:pt x="394" y="28"/>
                </a:lnTo>
                <a:lnTo>
                  <a:pt x="357" y="38"/>
                </a:lnTo>
                <a:lnTo>
                  <a:pt x="320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4" y="99"/>
                </a:lnTo>
                <a:lnTo>
                  <a:pt x="169" y="114"/>
                </a:lnTo>
                <a:lnTo>
                  <a:pt x="144" y="131"/>
                </a:lnTo>
                <a:lnTo>
                  <a:pt x="120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5" y="273"/>
                </a:lnTo>
                <a:lnTo>
                  <a:pt x="22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4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2" y="1153"/>
                </a:lnTo>
                <a:lnTo>
                  <a:pt x="26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6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5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1" y="1352"/>
                </a:lnTo>
                <a:lnTo>
                  <a:pt x="262" y="1366"/>
                </a:lnTo>
                <a:lnTo>
                  <a:pt x="295" y="1377"/>
                </a:lnTo>
                <a:lnTo>
                  <a:pt x="330" y="1388"/>
                </a:lnTo>
                <a:lnTo>
                  <a:pt x="366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8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3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3" y="1412"/>
                </a:lnTo>
                <a:lnTo>
                  <a:pt x="1012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3" y="1349"/>
                </a:lnTo>
                <a:lnTo>
                  <a:pt x="1212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7" y="1171"/>
                </a:lnTo>
                <a:lnTo>
                  <a:pt x="1381" y="1160"/>
                </a:lnTo>
                <a:lnTo>
                  <a:pt x="1385" y="1149"/>
                </a:lnTo>
                <a:lnTo>
                  <a:pt x="1387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2" name="Freeform 8"/>
          <p:cNvSpPr>
            <a:spLocks noEditPoints="1"/>
          </p:cNvSpPr>
          <p:nvPr userDrawn="1"/>
        </p:nvSpPr>
        <p:spPr bwMode="auto">
          <a:xfrm>
            <a:off x="249238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5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3 w 1407"/>
              <a:gd name="T19" fmla="*/ 1013 h 1434"/>
              <a:gd name="T20" fmla="*/ 433 w 1407"/>
              <a:gd name="T21" fmla="*/ 961 h 1434"/>
              <a:gd name="T22" fmla="*/ 424 w 1407"/>
              <a:gd name="T23" fmla="*/ 895 h 1434"/>
              <a:gd name="T24" fmla="*/ 420 w 1407"/>
              <a:gd name="T25" fmla="*/ 779 h 1434"/>
              <a:gd name="T26" fmla="*/ 423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9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2 w 1407"/>
              <a:gd name="T51" fmla="*/ 654 h 1434"/>
              <a:gd name="T52" fmla="*/ 1381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4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7 w 1407"/>
              <a:gd name="T67" fmla="*/ 59 h 1434"/>
              <a:gd name="T68" fmla="*/ 144 w 1407"/>
              <a:gd name="T69" fmla="*/ 131 h 1434"/>
              <a:gd name="T70" fmla="*/ 52 w 1407"/>
              <a:gd name="T71" fmla="*/ 223 h 1434"/>
              <a:gd name="T72" fmla="*/ 26 w 1407"/>
              <a:gd name="T73" fmla="*/ 273 h 1434"/>
              <a:gd name="T74" fmla="*/ 9 w 1407"/>
              <a:gd name="T75" fmla="*/ 356 h 1434"/>
              <a:gd name="T76" fmla="*/ 0 w 1407"/>
              <a:gd name="T77" fmla="*/ 549 h 1434"/>
              <a:gd name="T78" fmla="*/ 3 w 1407"/>
              <a:gd name="T79" fmla="*/ 975 h 1434"/>
              <a:gd name="T80" fmla="*/ 18 w 1407"/>
              <a:gd name="T81" fmla="*/ 1131 h 1434"/>
              <a:gd name="T82" fmla="*/ 36 w 1407"/>
              <a:gd name="T83" fmla="*/ 1184 h 1434"/>
              <a:gd name="T84" fmla="*/ 86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800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8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1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2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3" y="981"/>
                </a:lnTo>
                <a:lnTo>
                  <a:pt x="967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5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3" y="1084"/>
                </a:lnTo>
                <a:lnTo>
                  <a:pt x="816" y="1088"/>
                </a:lnTo>
                <a:lnTo>
                  <a:pt x="800" y="1091"/>
                </a:lnTo>
                <a:lnTo>
                  <a:pt x="782" y="1094"/>
                </a:lnTo>
                <a:lnTo>
                  <a:pt x="765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1" y="1096"/>
                </a:lnTo>
                <a:lnTo>
                  <a:pt x="634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8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2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3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8" y="938"/>
                </a:lnTo>
                <a:lnTo>
                  <a:pt x="426" y="926"/>
                </a:lnTo>
                <a:lnTo>
                  <a:pt x="425" y="911"/>
                </a:lnTo>
                <a:lnTo>
                  <a:pt x="424" y="895"/>
                </a:lnTo>
                <a:lnTo>
                  <a:pt x="423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3" y="559"/>
                </a:lnTo>
                <a:lnTo>
                  <a:pt x="424" y="541"/>
                </a:lnTo>
                <a:lnTo>
                  <a:pt x="425" y="524"/>
                </a:lnTo>
                <a:lnTo>
                  <a:pt x="426" y="510"/>
                </a:lnTo>
                <a:lnTo>
                  <a:pt x="428" y="497"/>
                </a:lnTo>
                <a:lnTo>
                  <a:pt x="430" y="486"/>
                </a:lnTo>
                <a:lnTo>
                  <a:pt x="433" y="475"/>
                </a:lnTo>
                <a:lnTo>
                  <a:pt x="436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69" y="414"/>
                </a:lnTo>
                <a:lnTo>
                  <a:pt x="479" y="403"/>
                </a:lnTo>
                <a:lnTo>
                  <a:pt x="488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8" y="346"/>
                </a:lnTo>
                <a:lnTo>
                  <a:pt x="614" y="342"/>
                </a:lnTo>
                <a:lnTo>
                  <a:pt x="632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4" y="354"/>
                </a:lnTo>
                <a:lnTo>
                  <a:pt x="858" y="359"/>
                </a:lnTo>
                <a:lnTo>
                  <a:pt x="873" y="364"/>
                </a:lnTo>
                <a:lnTo>
                  <a:pt x="886" y="370"/>
                </a:lnTo>
                <a:lnTo>
                  <a:pt x="899" y="378"/>
                </a:lnTo>
                <a:lnTo>
                  <a:pt x="911" y="385"/>
                </a:lnTo>
                <a:lnTo>
                  <a:pt x="922" y="393"/>
                </a:lnTo>
                <a:lnTo>
                  <a:pt x="933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2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2" y="654"/>
                </a:lnTo>
                <a:lnTo>
                  <a:pt x="992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1" y="270"/>
                </a:lnTo>
                <a:lnTo>
                  <a:pt x="1377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6" y="95"/>
                </a:lnTo>
                <a:lnTo>
                  <a:pt x="1177" y="81"/>
                </a:lnTo>
                <a:lnTo>
                  <a:pt x="1145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4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3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8" y="38"/>
                </a:lnTo>
                <a:lnTo>
                  <a:pt x="322" y="48"/>
                </a:lnTo>
                <a:lnTo>
                  <a:pt x="287" y="59"/>
                </a:lnTo>
                <a:lnTo>
                  <a:pt x="255" y="71"/>
                </a:lnTo>
                <a:lnTo>
                  <a:pt x="224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2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20" y="294"/>
                </a:lnTo>
                <a:lnTo>
                  <a:pt x="18" y="305"/>
                </a:lnTo>
                <a:lnTo>
                  <a:pt x="13" y="329"/>
                </a:lnTo>
                <a:lnTo>
                  <a:pt x="9" y="356"/>
                </a:lnTo>
                <a:lnTo>
                  <a:pt x="7" y="387"/>
                </a:lnTo>
                <a:lnTo>
                  <a:pt x="4" y="422"/>
                </a:lnTo>
                <a:lnTo>
                  <a:pt x="2" y="460"/>
                </a:lnTo>
                <a:lnTo>
                  <a:pt x="1" y="502"/>
                </a:lnTo>
                <a:lnTo>
                  <a:pt x="0" y="549"/>
                </a:lnTo>
                <a:lnTo>
                  <a:pt x="0" y="599"/>
                </a:lnTo>
                <a:lnTo>
                  <a:pt x="0" y="834"/>
                </a:lnTo>
                <a:lnTo>
                  <a:pt x="0" y="886"/>
                </a:lnTo>
                <a:lnTo>
                  <a:pt x="1" y="933"/>
                </a:lnTo>
                <a:lnTo>
                  <a:pt x="3" y="975"/>
                </a:lnTo>
                <a:lnTo>
                  <a:pt x="4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8" y="1131"/>
                </a:lnTo>
                <a:lnTo>
                  <a:pt x="21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4" y="1214"/>
                </a:lnTo>
                <a:lnTo>
                  <a:pt x="68" y="1234"/>
                </a:lnTo>
                <a:lnTo>
                  <a:pt x="86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0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6" y="1425"/>
                </a:lnTo>
                <a:lnTo>
                  <a:pt x="569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800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3" y="1419"/>
                </a:lnTo>
                <a:lnTo>
                  <a:pt x="973" y="1412"/>
                </a:lnTo>
                <a:lnTo>
                  <a:pt x="1013" y="1404"/>
                </a:lnTo>
                <a:lnTo>
                  <a:pt x="1050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40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8" y="1268"/>
                </a:lnTo>
                <a:lnTo>
                  <a:pt x="1326" y="1249"/>
                </a:lnTo>
                <a:lnTo>
                  <a:pt x="1343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9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1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3" name="Freeform 9"/>
          <p:cNvSpPr/>
          <p:nvPr userDrawn="1"/>
        </p:nvSpPr>
        <p:spPr bwMode="auto">
          <a:xfrm>
            <a:off x="900113" y="6615125"/>
            <a:ext cx="100013" cy="104770"/>
          </a:xfrm>
          <a:custGeom>
            <a:avLst/>
            <a:gdLst>
              <a:gd name="T0" fmla="*/ 0 w 1329"/>
              <a:gd name="T1" fmla="*/ 1386 h 1386"/>
              <a:gd name="T2" fmla="*/ 404 w 1329"/>
              <a:gd name="T3" fmla="*/ 1386 h 1386"/>
              <a:gd name="T4" fmla="*/ 404 w 1329"/>
              <a:gd name="T5" fmla="*/ 625 h 1386"/>
              <a:gd name="T6" fmla="*/ 924 w 1329"/>
              <a:gd name="T7" fmla="*/ 1386 h 1386"/>
              <a:gd name="T8" fmla="*/ 1329 w 1329"/>
              <a:gd name="T9" fmla="*/ 1386 h 1386"/>
              <a:gd name="T10" fmla="*/ 1329 w 1329"/>
              <a:gd name="T11" fmla="*/ 0 h 1386"/>
              <a:gd name="T12" fmla="*/ 924 w 1329"/>
              <a:gd name="T13" fmla="*/ 0 h 1386"/>
              <a:gd name="T14" fmla="*/ 924 w 1329"/>
              <a:gd name="T15" fmla="*/ 768 h 1386"/>
              <a:gd name="T16" fmla="*/ 401 w 1329"/>
              <a:gd name="T17" fmla="*/ 0 h 1386"/>
              <a:gd name="T18" fmla="*/ 0 w 1329"/>
              <a:gd name="T19" fmla="*/ 0 h 1386"/>
              <a:gd name="T20" fmla="*/ 0 w 1329"/>
              <a:gd name="T21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29" h="1386">
                <a:moveTo>
                  <a:pt x="0" y="1386"/>
                </a:moveTo>
                <a:lnTo>
                  <a:pt x="404" y="1386"/>
                </a:lnTo>
                <a:lnTo>
                  <a:pt x="404" y="625"/>
                </a:lnTo>
                <a:lnTo>
                  <a:pt x="924" y="1386"/>
                </a:lnTo>
                <a:lnTo>
                  <a:pt x="1329" y="1386"/>
                </a:lnTo>
                <a:lnTo>
                  <a:pt x="1329" y="0"/>
                </a:lnTo>
                <a:lnTo>
                  <a:pt x="924" y="0"/>
                </a:lnTo>
                <a:lnTo>
                  <a:pt x="924" y="768"/>
                </a:lnTo>
                <a:lnTo>
                  <a:pt x="401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4" name="Rectangle 10"/>
          <p:cNvSpPr>
            <a:spLocks noChangeArrowheads="1"/>
          </p:cNvSpPr>
          <p:nvPr userDrawn="1"/>
        </p:nvSpPr>
        <p:spPr bwMode="auto">
          <a:xfrm>
            <a:off x="730250" y="6615125"/>
            <a:ext cx="31750" cy="104770"/>
          </a:xfrm>
          <a:prstGeom prst="rect">
            <a:avLst/>
          </a:pr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5" name="Freeform 11"/>
          <p:cNvSpPr/>
          <p:nvPr userDrawn="1"/>
        </p:nvSpPr>
        <p:spPr bwMode="auto">
          <a:xfrm>
            <a:off x="630238" y="6615125"/>
            <a:ext cx="84138" cy="104770"/>
          </a:xfrm>
          <a:custGeom>
            <a:avLst/>
            <a:gdLst>
              <a:gd name="T0" fmla="*/ 0 w 1104"/>
              <a:gd name="T1" fmla="*/ 1386 h 1386"/>
              <a:gd name="T2" fmla="*/ 1104 w 1104"/>
              <a:gd name="T3" fmla="*/ 1386 h 1386"/>
              <a:gd name="T4" fmla="*/ 1104 w 1104"/>
              <a:gd name="T5" fmla="*/ 1046 h 1386"/>
              <a:gd name="T6" fmla="*/ 434 w 1104"/>
              <a:gd name="T7" fmla="*/ 1046 h 1386"/>
              <a:gd name="T8" fmla="*/ 434 w 1104"/>
              <a:gd name="T9" fmla="*/ 0 h 1386"/>
              <a:gd name="T10" fmla="*/ 0 w 1104"/>
              <a:gd name="T11" fmla="*/ 0 h 1386"/>
              <a:gd name="T12" fmla="*/ 0 w 1104"/>
              <a:gd name="T13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4" h="1386">
                <a:moveTo>
                  <a:pt x="0" y="1386"/>
                </a:moveTo>
                <a:lnTo>
                  <a:pt x="1104" y="1386"/>
                </a:lnTo>
                <a:lnTo>
                  <a:pt x="1104" y="1046"/>
                </a:lnTo>
                <a:lnTo>
                  <a:pt x="434" y="1046"/>
                </a:lnTo>
                <a:lnTo>
                  <a:pt x="43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" name="Freeform 12"/>
          <p:cNvSpPr/>
          <p:nvPr userDrawn="1"/>
        </p:nvSpPr>
        <p:spPr bwMode="auto">
          <a:xfrm>
            <a:off x="493713" y="6615125"/>
            <a:ext cx="117475" cy="104770"/>
          </a:xfrm>
          <a:custGeom>
            <a:avLst/>
            <a:gdLst>
              <a:gd name="T0" fmla="*/ 0 w 1562"/>
              <a:gd name="T1" fmla="*/ 1386 h 1386"/>
              <a:gd name="T2" fmla="*/ 353 w 1562"/>
              <a:gd name="T3" fmla="*/ 1386 h 1386"/>
              <a:gd name="T4" fmla="*/ 353 w 1562"/>
              <a:gd name="T5" fmla="*/ 330 h 1386"/>
              <a:gd name="T6" fmla="*/ 623 w 1562"/>
              <a:gd name="T7" fmla="*/ 1386 h 1386"/>
              <a:gd name="T8" fmla="*/ 940 w 1562"/>
              <a:gd name="T9" fmla="*/ 1386 h 1386"/>
              <a:gd name="T10" fmla="*/ 1211 w 1562"/>
              <a:gd name="T11" fmla="*/ 305 h 1386"/>
              <a:gd name="T12" fmla="*/ 1211 w 1562"/>
              <a:gd name="T13" fmla="*/ 1386 h 1386"/>
              <a:gd name="T14" fmla="*/ 1562 w 1562"/>
              <a:gd name="T15" fmla="*/ 1386 h 1386"/>
              <a:gd name="T16" fmla="*/ 1562 w 1562"/>
              <a:gd name="T17" fmla="*/ 0 h 1386"/>
              <a:gd name="T18" fmla="*/ 951 w 1562"/>
              <a:gd name="T19" fmla="*/ 0 h 1386"/>
              <a:gd name="T20" fmla="*/ 783 w 1562"/>
              <a:gd name="T21" fmla="*/ 695 h 1386"/>
              <a:gd name="T22" fmla="*/ 614 w 1562"/>
              <a:gd name="T23" fmla="*/ 0 h 1386"/>
              <a:gd name="T24" fmla="*/ 0 w 1562"/>
              <a:gd name="T25" fmla="*/ 0 h 1386"/>
              <a:gd name="T26" fmla="*/ 0 w 1562"/>
              <a:gd name="T27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62" h="1386">
                <a:moveTo>
                  <a:pt x="0" y="1386"/>
                </a:moveTo>
                <a:lnTo>
                  <a:pt x="353" y="1386"/>
                </a:lnTo>
                <a:lnTo>
                  <a:pt x="353" y="330"/>
                </a:lnTo>
                <a:lnTo>
                  <a:pt x="623" y="1386"/>
                </a:lnTo>
                <a:lnTo>
                  <a:pt x="940" y="1386"/>
                </a:lnTo>
                <a:lnTo>
                  <a:pt x="1211" y="305"/>
                </a:lnTo>
                <a:lnTo>
                  <a:pt x="1211" y="1386"/>
                </a:lnTo>
                <a:lnTo>
                  <a:pt x="1562" y="1386"/>
                </a:lnTo>
                <a:lnTo>
                  <a:pt x="1562" y="0"/>
                </a:lnTo>
                <a:lnTo>
                  <a:pt x="951" y="0"/>
                </a:lnTo>
                <a:lnTo>
                  <a:pt x="783" y="695"/>
                </a:lnTo>
                <a:lnTo>
                  <a:pt x="61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" name="Freeform 13"/>
          <p:cNvSpPr/>
          <p:nvPr userDrawn="1"/>
        </p:nvSpPr>
        <p:spPr bwMode="auto">
          <a:xfrm>
            <a:off x="134938" y="6615125"/>
            <a:ext cx="101600" cy="104770"/>
          </a:xfrm>
          <a:custGeom>
            <a:avLst/>
            <a:gdLst>
              <a:gd name="T0" fmla="*/ 0 w 1336"/>
              <a:gd name="T1" fmla="*/ 297 h 1386"/>
              <a:gd name="T2" fmla="*/ 802 w 1336"/>
              <a:gd name="T3" fmla="*/ 297 h 1386"/>
              <a:gd name="T4" fmla="*/ 0 w 1336"/>
              <a:gd name="T5" fmla="*/ 1099 h 1386"/>
              <a:gd name="T6" fmla="*/ 0 w 1336"/>
              <a:gd name="T7" fmla="*/ 1386 h 1386"/>
              <a:gd name="T8" fmla="*/ 1336 w 1336"/>
              <a:gd name="T9" fmla="*/ 1386 h 1386"/>
              <a:gd name="T10" fmla="*/ 1336 w 1336"/>
              <a:gd name="T11" fmla="*/ 1089 h 1386"/>
              <a:gd name="T12" fmla="*/ 529 w 1336"/>
              <a:gd name="T13" fmla="*/ 1089 h 1386"/>
              <a:gd name="T14" fmla="*/ 1331 w 1336"/>
              <a:gd name="T15" fmla="*/ 288 h 1386"/>
              <a:gd name="T16" fmla="*/ 1331 w 1336"/>
              <a:gd name="T17" fmla="*/ 0 h 1386"/>
              <a:gd name="T18" fmla="*/ 0 w 1336"/>
              <a:gd name="T19" fmla="*/ 0 h 1386"/>
              <a:gd name="T20" fmla="*/ 0 w 1336"/>
              <a:gd name="T21" fmla="*/ 297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36" h="1386">
                <a:moveTo>
                  <a:pt x="0" y="297"/>
                </a:moveTo>
                <a:lnTo>
                  <a:pt x="802" y="297"/>
                </a:lnTo>
                <a:lnTo>
                  <a:pt x="0" y="1099"/>
                </a:lnTo>
                <a:lnTo>
                  <a:pt x="0" y="1386"/>
                </a:lnTo>
                <a:lnTo>
                  <a:pt x="1336" y="1386"/>
                </a:lnTo>
                <a:lnTo>
                  <a:pt x="1336" y="1089"/>
                </a:lnTo>
                <a:lnTo>
                  <a:pt x="529" y="1089"/>
                </a:lnTo>
                <a:lnTo>
                  <a:pt x="1331" y="288"/>
                </a:lnTo>
                <a:lnTo>
                  <a:pt x="1331" y="0"/>
                </a:lnTo>
                <a:lnTo>
                  <a:pt x="0" y="0"/>
                </a:lnTo>
                <a:lnTo>
                  <a:pt x="0" y="297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32" name="组合 47"/>
          <p:cNvGrpSpPr/>
          <p:nvPr userDrawn="1"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33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4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5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</p:grpSp>
      <p:sp>
        <p:nvSpPr>
          <p:cNvPr id="36" name="直接连接符 49"/>
          <p:cNvSpPr>
            <a:spLocks noChangeShapeType="1"/>
          </p:cNvSpPr>
          <p:nvPr userDrawn="1"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7" name="直接连接符 51"/>
          <p:cNvSpPr>
            <a:spLocks noChangeShapeType="1"/>
          </p:cNvSpPr>
          <p:nvPr userDrawn="1"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矩形 41"/>
          <p:cNvSpPr>
            <a:spLocks noChangeArrowheads="1"/>
          </p:cNvSpPr>
          <p:nvPr userDrawn="1"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  <p:sp>
        <p:nvSpPr>
          <p:cNvPr id="42" name="直角三角形 42"/>
          <p:cNvSpPr>
            <a:spLocks noChangeArrowheads="1"/>
          </p:cNvSpPr>
          <p:nvPr userDrawn="1"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29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3" r:id="rId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BF5404-8014-4995-91D5-5856833E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335999-1B50-4BF1-9EE3-96AD6FFDD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BCB531-9CCF-4652-A29C-7893BEA5D5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785C8-E0AA-48AC-B8B6-993EE99C3404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DF0D64-F101-468F-8963-87EF43E31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C4861E-6E76-4493-BADD-A6D143A17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7BC7E-8EE3-4775-8330-61B96FE6E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442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灯片编号占位符 1">
            <a:extLst>
              <a:ext uri="{FF2B5EF4-FFF2-40B4-BE49-F238E27FC236}">
                <a16:creationId xmlns:a16="http://schemas.microsoft.com/office/drawing/2014/main" id="{F70A6C06-2D90-4FAA-B1E9-5EE2F8EA58C9}"/>
              </a:ext>
            </a:extLst>
          </p:cNvPr>
          <p:cNvSpPr txBox="1">
            <a:spLocks/>
          </p:cNvSpPr>
          <p:nvPr/>
        </p:nvSpPr>
        <p:spPr>
          <a:xfrm>
            <a:off x="9408368" y="6492875"/>
            <a:ext cx="24482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Page </a:t>
            </a:r>
            <a:fld id="{0C913308-F349-4B6D-A68A-DD1791B4A5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ABE98D48-7944-4F6B-A07A-7868D0547A4A}"/>
              </a:ext>
            </a:extLst>
          </p:cNvPr>
          <p:cNvSpPr/>
          <p:nvPr/>
        </p:nvSpPr>
        <p:spPr>
          <a:xfrm>
            <a:off x="213261" y="144464"/>
            <a:ext cx="4650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383841"/>
                </a:solidFill>
                <a:effectLst/>
                <a:uLnTx/>
                <a:uFillTx/>
                <a:latin typeface="Titillium Web"/>
                <a:cs typeface="+mn-cs"/>
              </a:rPr>
              <a:t>04 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83841"/>
                </a:solidFill>
                <a:effectLst/>
                <a:uLnTx/>
                <a:uFillTx/>
                <a:latin typeface="Titillium Web"/>
                <a:cs typeface="+mn-cs"/>
              </a:rPr>
              <a:t>数字化建设规划总览：数字新材蓝图规划</a:t>
            </a:r>
          </a:p>
        </p:txBody>
      </p:sp>
      <p:sp>
        <p:nvSpPr>
          <p:cNvPr id="174" name="文本框 173">
            <a:extLst>
              <a:ext uri="{FF2B5EF4-FFF2-40B4-BE49-F238E27FC236}">
                <a16:creationId xmlns:a16="http://schemas.microsoft.com/office/drawing/2014/main" id="{546F0652-420F-4DE8-B26C-1F0256565CE9}"/>
              </a:ext>
            </a:extLst>
          </p:cNvPr>
          <p:cNvSpPr txBox="1"/>
          <p:nvPr/>
        </p:nvSpPr>
        <p:spPr>
          <a:xfrm>
            <a:off x="660610" y="691256"/>
            <a:ext cx="10835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以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中联重科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为依托，以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数字新材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为愿景，至顶向下整体规划，分层分步有序地开展数字化建设工作。</a:t>
            </a:r>
          </a:p>
        </p:txBody>
      </p:sp>
      <p:sp>
        <p:nvSpPr>
          <p:cNvPr id="121" name="矩形 20">
            <a:extLst>
              <a:ext uri="{FF2B5EF4-FFF2-40B4-BE49-F238E27FC236}">
                <a16:creationId xmlns:a16="http://schemas.microsoft.com/office/drawing/2014/main" id="{EEAA5D27-9E1E-4461-A9BC-24C206899B3F}"/>
              </a:ext>
            </a:extLst>
          </p:cNvPr>
          <p:cNvSpPr/>
          <p:nvPr/>
        </p:nvSpPr>
        <p:spPr bwMode="gray">
          <a:xfrm>
            <a:off x="1389453" y="5133587"/>
            <a:ext cx="9503440" cy="1127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 algn="ctr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/>
        </p:spPr>
        <p:txBody>
          <a:bodyPr wrap="none" lIns="67525" tIns="0" rIns="67525" bIns="67525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29" name="Rectangle 59">
            <a:extLst>
              <a:ext uri="{FF2B5EF4-FFF2-40B4-BE49-F238E27FC236}">
                <a16:creationId xmlns:a16="http://schemas.microsoft.com/office/drawing/2014/main" id="{75120AE8-070C-477D-85BB-DC49D1D4A6D2}"/>
              </a:ext>
            </a:extLst>
          </p:cNvPr>
          <p:cNvSpPr/>
          <p:nvPr/>
        </p:nvSpPr>
        <p:spPr>
          <a:xfrm>
            <a:off x="416948" y="5059113"/>
            <a:ext cx="10575596" cy="1276259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30" name="TextBox 117">
            <a:extLst>
              <a:ext uri="{FF2B5EF4-FFF2-40B4-BE49-F238E27FC236}">
                <a16:creationId xmlns:a16="http://schemas.microsoft.com/office/drawing/2014/main" id="{6FF113AA-803D-408A-B3B8-6AAFD5F19FAB}"/>
              </a:ext>
            </a:extLst>
          </p:cNvPr>
          <p:cNvSpPr txBox="1"/>
          <p:nvPr/>
        </p:nvSpPr>
        <p:spPr>
          <a:xfrm>
            <a:off x="523005" y="5661728"/>
            <a:ext cx="762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平台</a:t>
            </a:r>
          </a:p>
        </p:txBody>
      </p:sp>
      <p:sp>
        <p:nvSpPr>
          <p:cNvPr id="131" name="圆角矩形 30">
            <a:extLst>
              <a:ext uri="{FF2B5EF4-FFF2-40B4-BE49-F238E27FC236}">
                <a16:creationId xmlns:a16="http://schemas.microsoft.com/office/drawing/2014/main" id="{9264F9EF-15D6-43A2-9EC6-32A1D78CD51B}"/>
              </a:ext>
            </a:extLst>
          </p:cNvPr>
          <p:cNvSpPr/>
          <p:nvPr/>
        </p:nvSpPr>
        <p:spPr>
          <a:xfrm>
            <a:off x="2029676" y="5188395"/>
            <a:ext cx="1456680" cy="23644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数字化研发平台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32" name="圆角矩形 30">
            <a:extLst>
              <a:ext uri="{FF2B5EF4-FFF2-40B4-BE49-F238E27FC236}">
                <a16:creationId xmlns:a16="http://schemas.microsoft.com/office/drawing/2014/main" id="{F52FD720-AAE7-4703-B716-2E9F4DA75CC6}"/>
              </a:ext>
            </a:extLst>
          </p:cNvPr>
          <p:cNvSpPr/>
          <p:nvPr/>
        </p:nvSpPr>
        <p:spPr>
          <a:xfrm>
            <a:off x="3364441" y="5488494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algn="ctr" defTabSz="436880">
              <a:buClr>
                <a:srgbClr val="000080"/>
              </a:buClr>
              <a:buSzPct val="90000"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数字材料</a:t>
            </a:r>
            <a:r>
              <a:rPr lang="en-US" altLang="zh-CN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SAP</a:t>
            </a: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系统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33" name="圆角矩形 30">
            <a:extLst>
              <a:ext uri="{FF2B5EF4-FFF2-40B4-BE49-F238E27FC236}">
                <a16:creationId xmlns:a16="http://schemas.microsoft.com/office/drawing/2014/main" id="{27770E69-288A-48DC-8F8D-B8ABC62CFC94}"/>
              </a:ext>
            </a:extLst>
          </p:cNvPr>
          <p:cNvSpPr/>
          <p:nvPr/>
        </p:nvSpPr>
        <p:spPr>
          <a:xfrm>
            <a:off x="7285965" y="5496847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数字化营销平台</a:t>
            </a:r>
          </a:p>
        </p:txBody>
      </p:sp>
      <p:sp>
        <p:nvSpPr>
          <p:cNvPr id="137" name="圆角矩形 30">
            <a:extLst>
              <a:ext uri="{FF2B5EF4-FFF2-40B4-BE49-F238E27FC236}">
                <a16:creationId xmlns:a16="http://schemas.microsoft.com/office/drawing/2014/main" id="{25D36968-3523-46AA-BF15-2944521F36BA}"/>
              </a:ext>
            </a:extLst>
          </p:cNvPr>
          <p:cNvSpPr/>
          <p:nvPr/>
        </p:nvSpPr>
        <p:spPr>
          <a:xfrm>
            <a:off x="1657266" y="5801399"/>
            <a:ext cx="4438734" cy="39414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中联重科基础设施与共性平台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38" name="圆角矩形 30">
            <a:extLst>
              <a:ext uri="{FF2B5EF4-FFF2-40B4-BE49-F238E27FC236}">
                <a16:creationId xmlns:a16="http://schemas.microsoft.com/office/drawing/2014/main" id="{8579E034-8A80-408F-82C1-D418FAE1488A}"/>
              </a:ext>
            </a:extLst>
          </p:cNvPr>
          <p:cNvSpPr/>
          <p:nvPr/>
        </p:nvSpPr>
        <p:spPr>
          <a:xfrm>
            <a:off x="5310977" y="5485067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数字化工厂平台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6" name="圆角矩形 30">
            <a:extLst>
              <a:ext uri="{FF2B5EF4-FFF2-40B4-BE49-F238E27FC236}">
                <a16:creationId xmlns:a16="http://schemas.microsoft.com/office/drawing/2014/main" id="{E750D6CE-1B43-441B-A023-5B191DEC5383}"/>
              </a:ext>
            </a:extLst>
          </p:cNvPr>
          <p:cNvSpPr/>
          <p:nvPr/>
        </p:nvSpPr>
        <p:spPr>
          <a:xfrm>
            <a:off x="8615652" y="5201572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数字化服务平台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1" name="圆角矩形 30">
            <a:extLst>
              <a:ext uri="{FF2B5EF4-FFF2-40B4-BE49-F238E27FC236}">
                <a16:creationId xmlns:a16="http://schemas.microsoft.com/office/drawing/2014/main" id="{C3417690-2CE9-42BC-822F-7B58B263D455}"/>
              </a:ext>
            </a:extLst>
          </p:cNvPr>
          <p:cNvSpPr/>
          <p:nvPr/>
        </p:nvSpPr>
        <p:spPr>
          <a:xfrm>
            <a:off x="4432180" y="5188047"/>
            <a:ext cx="2959964" cy="23386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数字新材运营平台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8" name="矩形 5">
            <a:extLst>
              <a:ext uri="{FF2B5EF4-FFF2-40B4-BE49-F238E27FC236}">
                <a16:creationId xmlns:a16="http://schemas.microsoft.com/office/drawing/2014/main" id="{F4DA404C-6A51-4C3D-A4CE-64942338EF12}"/>
              </a:ext>
            </a:extLst>
          </p:cNvPr>
          <p:cNvSpPr/>
          <p:nvPr/>
        </p:nvSpPr>
        <p:spPr bwMode="gray">
          <a:xfrm>
            <a:off x="416948" y="1952318"/>
            <a:ext cx="10575597" cy="3063307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</a:ln>
          <a:effectLst/>
        </p:spPr>
        <p:txBody>
          <a:bodyPr wrap="square" lIns="66462" tIns="66462" rIns="66462" bIns="66462" anchor="t" anchorCtr="1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9" name="TextBox 117">
            <a:extLst>
              <a:ext uri="{FF2B5EF4-FFF2-40B4-BE49-F238E27FC236}">
                <a16:creationId xmlns:a16="http://schemas.microsoft.com/office/drawing/2014/main" id="{28F7D23C-6374-4206-9EB9-375F89558397}"/>
              </a:ext>
            </a:extLst>
          </p:cNvPr>
          <p:cNvSpPr txBox="1"/>
          <p:nvPr/>
        </p:nvSpPr>
        <p:spPr>
          <a:xfrm>
            <a:off x="678405" y="3211020"/>
            <a:ext cx="4353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业务能力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1" name="TextBox 117">
            <a:extLst>
              <a:ext uri="{FF2B5EF4-FFF2-40B4-BE49-F238E27FC236}">
                <a16:creationId xmlns:a16="http://schemas.microsoft.com/office/drawing/2014/main" id="{E57DD7A1-635D-47D6-A33C-8E23AEA1664E}"/>
              </a:ext>
            </a:extLst>
          </p:cNvPr>
          <p:cNvSpPr txBox="1"/>
          <p:nvPr/>
        </p:nvSpPr>
        <p:spPr>
          <a:xfrm>
            <a:off x="282323" y="1367410"/>
            <a:ext cx="1426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运营</a:t>
            </a:r>
          </a:p>
        </p:txBody>
      </p:sp>
      <p:sp>
        <p:nvSpPr>
          <p:cNvPr id="163" name="矩形 162">
            <a:extLst>
              <a:ext uri="{FF2B5EF4-FFF2-40B4-BE49-F238E27FC236}">
                <a16:creationId xmlns:a16="http://schemas.microsoft.com/office/drawing/2014/main" id="{56E8B245-4C55-47FF-8978-B30828E708F0}"/>
              </a:ext>
            </a:extLst>
          </p:cNvPr>
          <p:cNvSpPr/>
          <p:nvPr/>
        </p:nvSpPr>
        <p:spPr bwMode="auto">
          <a:xfrm>
            <a:off x="1389453" y="1352887"/>
            <a:ext cx="9503440" cy="513443"/>
          </a:xfrm>
          <a:prstGeom prst="rect">
            <a:avLst/>
          </a:prstGeom>
          <a:solidFill>
            <a:srgbClr val="AACE39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5" name="矩形 164">
            <a:extLst>
              <a:ext uri="{FF2B5EF4-FFF2-40B4-BE49-F238E27FC236}">
                <a16:creationId xmlns:a16="http://schemas.microsoft.com/office/drawing/2014/main" id="{A793A5B2-3E84-4877-8895-2F04529D3794}"/>
              </a:ext>
            </a:extLst>
          </p:cNvPr>
          <p:cNvSpPr/>
          <p:nvPr/>
        </p:nvSpPr>
        <p:spPr bwMode="auto">
          <a:xfrm>
            <a:off x="1526816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极致数字化研发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6" name="矩形 165">
            <a:extLst>
              <a:ext uri="{FF2B5EF4-FFF2-40B4-BE49-F238E27FC236}">
                <a16:creationId xmlns:a16="http://schemas.microsoft.com/office/drawing/2014/main" id="{A82ECF46-433A-4B3D-8355-889A6126797E}"/>
              </a:ext>
            </a:extLst>
          </p:cNvPr>
          <p:cNvSpPr/>
          <p:nvPr/>
        </p:nvSpPr>
        <p:spPr bwMode="auto">
          <a:xfrm>
            <a:off x="3393742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高效数字化工厂</a:t>
            </a:r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0A945D90-7DEF-4912-BF37-3089558D7BB0}"/>
              </a:ext>
            </a:extLst>
          </p:cNvPr>
          <p:cNvSpPr/>
          <p:nvPr/>
        </p:nvSpPr>
        <p:spPr bwMode="auto">
          <a:xfrm>
            <a:off x="5260668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多元数字化营销</a:t>
            </a:r>
            <a:endParaRPr lang="en-US" alt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8620B9CD-E297-4FA9-95C6-64CADBFE95D7}"/>
              </a:ext>
            </a:extLst>
          </p:cNvPr>
          <p:cNvSpPr/>
          <p:nvPr/>
        </p:nvSpPr>
        <p:spPr bwMode="auto">
          <a:xfrm>
            <a:off x="7127594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专业数字化服务</a:t>
            </a:r>
          </a:p>
        </p:txBody>
      </p:sp>
      <p:sp>
        <p:nvSpPr>
          <p:cNvPr id="177" name="矩形 176">
            <a:extLst>
              <a:ext uri="{FF2B5EF4-FFF2-40B4-BE49-F238E27FC236}">
                <a16:creationId xmlns:a16="http://schemas.microsoft.com/office/drawing/2014/main" id="{AFDF0E57-2440-4E77-B276-3BDF784F4B7A}"/>
              </a:ext>
            </a:extLst>
          </p:cNvPr>
          <p:cNvSpPr/>
          <p:nvPr/>
        </p:nvSpPr>
        <p:spPr bwMode="auto">
          <a:xfrm>
            <a:off x="8994520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统一数字化运营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9" name="Rectangle 59">
            <a:extLst>
              <a:ext uri="{FF2B5EF4-FFF2-40B4-BE49-F238E27FC236}">
                <a16:creationId xmlns:a16="http://schemas.microsoft.com/office/drawing/2014/main" id="{ADF28BF5-5359-4B5E-8F4B-017AEBAE3928}"/>
              </a:ext>
            </a:extLst>
          </p:cNvPr>
          <p:cNvSpPr/>
          <p:nvPr/>
        </p:nvSpPr>
        <p:spPr>
          <a:xfrm>
            <a:off x="416949" y="1296365"/>
            <a:ext cx="10575596" cy="612465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80" name="矩形 5">
            <a:extLst>
              <a:ext uri="{FF2B5EF4-FFF2-40B4-BE49-F238E27FC236}">
                <a16:creationId xmlns:a16="http://schemas.microsoft.com/office/drawing/2014/main" id="{4585C655-8890-4707-8138-BE3D16A4B3C8}"/>
              </a:ext>
            </a:extLst>
          </p:cNvPr>
          <p:cNvSpPr/>
          <p:nvPr/>
        </p:nvSpPr>
        <p:spPr bwMode="gray">
          <a:xfrm>
            <a:off x="11038334" y="1287493"/>
            <a:ext cx="880474" cy="5047879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</a:ln>
          <a:effectLst/>
        </p:spPr>
        <p:txBody>
          <a:bodyPr wrap="square" lIns="66462" tIns="66462" rIns="66462" bIns="66462" anchor="t" anchorCtr="1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81" name="TextBox 117">
            <a:extLst>
              <a:ext uri="{FF2B5EF4-FFF2-40B4-BE49-F238E27FC236}">
                <a16:creationId xmlns:a16="http://schemas.microsoft.com/office/drawing/2014/main" id="{5769961C-9498-4A7B-9B8D-2E266B6DA0AA}"/>
              </a:ext>
            </a:extLst>
          </p:cNvPr>
          <p:cNvSpPr txBox="1"/>
          <p:nvPr/>
        </p:nvSpPr>
        <p:spPr>
          <a:xfrm>
            <a:off x="11081304" y="5398698"/>
            <a:ext cx="75199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3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③强大的数字化平台支撑</a:t>
            </a:r>
            <a:endParaRPr kumimoji="0" lang="zh-CN" altLang="en-US" sz="13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84" name="文本框 183">
            <a:extLst>
              <a:ext uri="{FF2B5EF4-FFF2-40B4-BE49-F238E27FC236}">
                <a16:creationId xmlns:a16="http://schemas.microsoft.com/office/drawing/2014/main" id="{A8349590-DC84-438F-AC8A-279D4328B558}"/>
              </a:ext>
            </a:extLst>
          </p:cNvPr>
          <p:cNvSpPr txBox="1"/>
          <p:nvPr/>
        </p:nvSpPr>
        <p:spPr>
          <a:xfrm>
            <a:off x="352313" y="5749428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③</a:t>
            </a:r>
            <a:endParaRPr lang="zh-CN" altLang="en-US" dirty="0"/>
          </a:p>
        </p:txBody>
      </p:sp>
      <p:sp>
        <p:nvSpPr>
          <p:cNvPr id="185" name="文本框 184">
            <a:extLst>
              <a:ext uri="{FF2B5EF4-FFF2-40B4-BE49-F238E27FC236}">
                <a16:creationId xmlns:a16="http://schemas.microsoft.com/office/drawing/2014/main" id="{E1160F69-3F59-4727-8A5B-7771AF171CFD}"/>
              </a:ext>
            </a:extLst>
          </p:cNvPr>
          <p:cNvSpPr txBox="1"/>
          <p:nvPr/>
        </p:nvSpPr>
        <p:spPr>
          <a:xfrm>
            <a:off x="396438" y="3496273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②</a:t>
            </a:r>
            <a:endParaRPr lang="zh-CN" altLang="en-US" dirty="0"/>
          </a:p>
        </p:txBody>
      </p:sp>
      <p:sp>
        <p:nvSpPr>
          <p:cNvPr id="186" name="文本框 185">
            <a:extLst>
              <a:ext uri="{FF2B5EF4-FFF2-40B4-BE49-F238E27FC236}">
                <a16:creationId xmlns:a16="http://schemas.microsoft.com/office/drawing/2014/main" id="{D0BCB145-5151-49FC-80A7-6A077B511620}"/>
              </a:ext>
            </a:extLst>
          </p:cNvPr>
          <p:cNvSpPr txBox="1"/>
          <p:nvPr/>
        </p:nvSpPr>
        <p:spPr>
          <a:xfrm>
            <a:off x="433670" y="1484652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①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87" name="TextBox 117">
            <a:extLst>
              <a:ext uri="{FF2B5EF4-FFF2-40B4-BE49-F238E27FC236}">
                <a16:creationId xmlns:a16="http://schemas.microsoft.com/office/drawing/2014/main" id="{75F88948-B557-4CB0-87E8-01B419800BC5}"/>
              </a:ext>
            </a:extLst>
          </p:cNvPr>
          <p:cNvSpPr txBox="1"/>
          <p:nvPr/>
        </p:nvSpPr>
        <p:spPr>
          <a:xfrm>
            <a:off x="11088897" y="3144450"/>
            <a:ext cx="75199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3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②各业务领域开展数字化建设，提供能力</a:t>
            </a:r>
            <a:endParaRPr kumimoji="0" lang="zh-CN" altLang="en-US" sz="13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88" name="TextBox 117">
            <a:extLst>
              <a:ext uri="{FF2B5EF4-FFF2-40B4-BE49-F238E27FC236}">
                <a16:creationId xmlns:a16="http://schemas.microsoft.com/office/drawing/2014/main" id="{096835E2-3108-41E0-931C-BF1997C5C433}"/>
              </a:ext>
            </a:extLst>
          </p:cNvPr>
          <p:cNvSpPr txBox="1"/>
          <p:nvPr/>
        </p:nvSpPr>
        <p:spPr>
          <a:xfrm>
            <a:off x="11092904" y="1307034"/>
            <a:ext cx="751999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3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①数字新材作战平台</a:t>
            </a:r>
            <a:endParaRPr kumimoji="0" lang="zh-CN" altLang="en-US" sz="13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94" name="圆角矩形 30">
            <a:extLst>
              <a:ext uri="{FF2B5EF4-FFF2-40B4-BE49-F238E27FC236}">
                <a16:creationId xmlns:a16="http://schemas.microsoft.com/office/drawing/2014/main" id="{247025A6-E9D3-4E53-9BDC-693A17FEE9FE}"/>
              </a:ext>
            </a:extLst>
          </p:cNvPr>
          <p:cNvSpPr/>
          <p:nvPr/>
        </p:nvSpPr>
        <p:spPr>
          <a:xfrm>
            <a:off x="6309771" y="5801399"/>
            <a:ext cx="4106709" cy="39286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中科云谷赋能技术与应用平台</a:t>
            </a:r>
          </a:p>
        </p:txBody>
      </p:sp>
      <p:sp>
        <p:nvSpPr>
          <p:cNvPr id="88" name="箭头: 五边形 87">
            <a:extLst>
              <a:ext uri="{FF2B5EF4-FFF2-40B4-BE49-F238E27FC236}">
                <a16:creationId xmlns:a16="http://schemas.microsoft.com/office/drawing/2014/main" id="{39D84C58-978F-432B-B659-F1138D34A13F}"/>
              </a:ext>
            </a:extLst>
          </p:cNvPr>
          <p:cNvSpPr/>
          <p:nvPr/>
        </p:nvSpPr>
        <p:spPr>
          <a:xfrm>
            <a:off x="1415481" y="1968581"/>
            <a:ext cx="9544942" cy="2979086"/>
          </a:xfrm>
          <a:prstGeom prst="homePlate">
            <a:avLst>
              <a:gd name="adj" fmla="val 1531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70974150-37B2-40F4-826B-59FA34329B3D}"/>
              </a:ext>
            </a:extLst>
          </p:cNvPr>
          <p:cNvGrpSpPr/>
          <p:nvPr/>
        </p:nvGrpSpPr>
        <p:grpSpPr>
          <a:xfrm>
            <a:off x="8268492" y="1994437"/>
            <a:ext cx="1088338" cy="2371731"/>
            <a:chOff x="8674794" y="1987429"/>
            <a:chExt cx="1088338" cy="2371731"/>
          </a:xfrm>
        </p:grpSpPr>
        <p:sp>
          <p:nvSpPr>
            <p:cNvPr id="90" name="Rectangle 59">
              <a:extLst>
                <a:ext uri="{FF2B5EF4-FFF2-40B4-BE49-F238E27FC236}">
                  <a16:creationId xmlns:a16="http://schemas.microsoft.com/office/drawing/2014/main" id="{C43FE8F9-465D-4F13-B17A-9CF29ACAEAEC}"/>
                </a:ext>
              </a:extLst>
            </p:cNvPr>
            <p:cNvSpPr/>
            <p:nvPr/>
          </p:nvSpPr>
          <p:spPr>
            <a:xfrm>
              <a:off x="8674794" y="1987429"/>
              <a:ext cx="1088338" cy="2371731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91" name="TextBox 117">
              <a:extLst>
                <a:ext uri="{FF2B5EF4-FFF2-40B4-BE49-F238E27FC236}">
                  <a16:creationId xmlns:a16="http://schemas.microsoft.com/office/drawing/2014/main" id="{915CACA4-B2BA-4794-AE47-392F9C086FEB}"/>
                </a:ext>
              </a:extLst>
            </p:cNvPr>
            <p:cNvSpPr txBox="1"/>
            <p:nvPr/>
          </p:nvSpPr>
          <p:spPr>
            <a:xfrm>
              <a:off x="8939961" y="2021216"/>
              <a:ext cx="590277" cy="264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71855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0" cap="all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销售</a:t>
              </a:r>
              <a:endParaRPr kumimoji="0" lang="en-US" altLang="zh-CN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92" name="矩形 20">
              <a:extLst>
                <a:ext uri="{FF2B5EF4-FFF2-40B4-BE49-F238E27FC236}">
                  <a16:creationId xmlns:a16="http://schemas.microsoft.com/office/drawing/2014/main" id="{842F9771-C701-4D3B-ABC5-BCA9ABDD9A78}"/>
                </a:ext>
              </a:extLst>
            </p:cNvPr>
            <p:cNvSpPr/>
            <p:nvPr/>
          </p:nvSpPr>
          <p:spPr bwMode="gray">
            <a:xfrm>
              <a:off x="8716174" y="2256398"/>
              <a:ext cx="1008239" cy="20464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" algn="ctr">
              <a:solidFill>
                <a:schemeClr val="accent2">
                  <a:lumMod val="60000"/>
                  <a:lumOff val="40000"/>
                </a:schemeClr>
              </a:solidFill>
              <a:miter lim="800000"/>
            </a:ln>
            <a:effectLst/>
          </p:spPr>
          <p:txBody>
            <a:bodyPr wrap="none" lIns="67525" tIns="0" rIns="67525" bIns="67525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99" name="圆角矩形 30">
              <a:extLst>
                <a:ext uri="{FF2B5EF4-FFF2-40B4-BE49-F238E27FC236}">
                  <a16:creationId xmlns:a16="http://schemas.microsoft.com/office/drawing/2014/main" id="{3823F158-B0CD-4534-A556-55D289EBD882}"/>
                </a:ext>
              </a:extLst>
            </p:cNvPr>
            <p:cNvSpPr/>
            <p:nvPr/>
          </p:nvSpPr>
          <p:spPr>
            <a:xfrm>
              <a:off x="8789949" y="2345615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合伙制</a:t>
              </a:r>
            </a:p>
          </p:txBody>
        </p:sp>
        <p:sp>
          <p:nvSpPr>
            <p:cNvPr id="100" name="矩形 16">
              <a:extLst>
                <a:ext uri="{FF2B5EF4-FFF2-40B4-BE49-F238E27FC236}">
                  <a16:creationId xmlns:a16="http://schemas.microsoft.com/office/drawing/2014/main" id="{27246981-3D62-4A42-96C1-93555C7ECA60}"/>
                </a:ext>
              </a:extLst>
            </p:cNvPr>
            <p:cNvSpPr/>
            <p:nvPr/>
          </p:nvSpPr>
          <p:spPr>
            <a:xfrm>
              <a:off x="8789949" y="2823256"/>
              <a:ext cx="900000" cy="3600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algn="ctr" defTabSz="436880">
                <a:buClr>
                  <a:srgbClr val="000080"/>
                </a:buClr>
                <a:buSzPct val="90000"/>
              </a:pPr>
              <a:r>
                <a:rPr lang="zh-CN" altLang="en-US" sz="110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精准营销</a:t>
              </a:r>
            </a:p>
          </p:txBody>
        </p:sp>
        <p:sp>
          <p:nvSpPr>
            <p:cNvPr id="101" name="圆角矩形 30">
              <a:extLst>
                <a:ext uri="{FF2B5EF4-FFF2-40B4-BE49-F238E27FC236}">
                  <a16:creationId xmlns:a16="http://schemas.microsoft.com/office/drawing/2014/main" id="{9AE57422-E163-4D92-B8B2-BF39456700BF}"/>
                </a:ext>
              </a:extLst>
            </p:cNvPr>
            <p:cNvSpPr/>
            <p:nvPr/>
          </p:nvSpPr>
          <p:spPr>
            <a:xfrm>
              <a:off x="8768963" y="3339075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商机管理</a:t>
              </a:r>
            </a:p>
          </p:txBody>
        </p:sp>
      </p:grpSp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A42A6D99-D447-4342-B7FB-91E1EF9144DB}"/>
              </a:ext>
            </a:extLst>
          </p:cNvPr>
          <p:cNvGrpSpPr/>
          <p:nvPr/>
        </p:nvGrpSpPr>
        <p:grpSpPr>
          <a:xfrm>
            <a:off x="5779280" y="2002251"/>
            <a:ext cx="2445892" cy="2356103"/>
            <a:chOff x="6169760" y="2003058"/>
            <a:chExt cx="2445892" cy="2356103"/>
          </a:xfrm>
        </p:grpSpPr>
        <p:sp>
          <p:nvSpPr>
            <p:cNvPr id="109" name="Rectangle 59">
              <a:extLst>
                <a:ext uri="{FF2B5EF4-FFF2-40B4-BE49-F238E27FC236}">
                  <a16:creationId xmlns:a16="http://schemas.microsoft.com/office/drawing/2014/main" id="{C0A1FFF0-F137-4F1C-B47B-D0BC968E81AC}"/>
                </a:ext>
              </a:extLst>
            </p:cNvPr>
            <p:cNvSpPr/>
            <p:nvPr/>
          </p:nvSpPr>
          <p:spPr>
            <a:xfrm>
              <a:off x="6169760" y="2003058"/>
              <a:ext cx="2445892" cy="2356103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10" name="矩形 20">
              <a:extLst>
                <a:ext uri="{FF2B5EF4-FFF2-40B4-BE49-F238E27FC236}">
                  <a16:creationId xmlns:a16="http://schemas.microsoft.com/office/drawing/2014/main" id="{1EC9B79A-C358-4E3F-844E-D2987F920254}"/>
                </a:ext>
              </a:extLst>
            </p:cNvPr>
            <p:cNvSpPr/>
            <p:nvPr/>
          </p:nvSpPr>
          <p:spPr bwMode="gray">
            <a:xfrm>
              <a:off x="6212711" y="2261254"/>
              <a:ext cx="2335491" cy="204161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" algn="ctr">
              <a:solidFill>
                <a:schemeClr val="accent2">
                  <a:lumMod val="60000"/>
                  <a:lumOff val="40000"/>
                </a:schemeClr>
              </a:solidFill>
              <a:miter lim="800000"/>
            </a:ln>
            <a:effectLst/>
          </p:spPr>
          <p:txBody>
            <a:bodyPr wrap="none" lIns="67525" tIns="0" rIns="67525" bIns="67525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11" name="圆角矩形 30">
              <a:extLst>
                <a:ext uri="{FF2B5EF4-FFF2-40B4-BE49-F238E27FC236}">
                  <a16:creationId xmlns:a16="http://schemas.microsoft.com/office/drawing/2014/main" id="{DF77B88C-7066-4BB2-990A-4FDCB9CA05AE}"/>
                </a:ext>
              </a:extLst>
            </p:cNvPr>
            <p:cNvSpPr/>
            <p:nvPr/>
          </p:nvSpPr>
          <p:spPr>
            <a:xfrm>
              <a:off x="6371792" y="3339075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lang="zh-CN" altLang="en-US" sz="110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生产过程</a:t>
              </a:r>
              <a:endParaRPr lang="en-US" altLang="zh-CN" sz="1100" kern="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lang="zh-CN" altLang="en-US" sz="110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质量管控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12" name="圆角矩形 30">
              <a:extLst>
                <a:ext uri="{FF2B5EF4-FFF2-40B4-BE49-F238E27FC236}">
                  <a16:creationId xmlns:a16="http://schemas.microsoft.com/office/drawing/2014/main" id="{A827FD1A-BE5B-4FB1-BAC7-7092CE3C150C}"/>
                </a:ext>
              </a:extLst>
            </p:cNvPr>
            <p:cNvSpPr/>
            <p:nvPr/>
          </p:nvSpPr>
          <p:spPr>
            <a:xfrm>
              <a:off x="6371792" y="3804638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产品质量</a:t>
              </a:r>
            </a:p>
          </p:txBody>
        </p:sp>
        <p:sp>
          <p:nvSpPr>
            <p:cNvPr id="113" name="圆角矩形 30">
              <a:extLst>
                <a:ext uri="{FF2B5EF4-FFF2-40B4-BE49-F238E27FC236}">
                  <a16:creationId xmlns:a16="http://schemas.microsoft.com/office/drawing/2014/main" id="{37B1ACF1-A797-4666-885D-3CE16316A014}"/>
                </a:ext>
              </a:extLst>
            </p:cNvPr>
            <p:cNvSpPr/>
            <p:nvPr/>
          </p:nvSpPr>
          <p:spPr>
            <a:xfrm>
              <a:off x="7500256" y="3804638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项目全生命周期管理</a:t>
              </a:r>
            </a:p>
          </p:txBody>
        </p:sp>
        <p:sp>
          <p:nvSpPr>
            <p:cNvPr id="114" name="圆角矩形 30">
              <a:extLst>
                <a:ext uri="{FF2B5EF4-FFF2-40B4-BE49-F238E27FC236}">
                  <a16:creationId xmlns:a16="http://schemas.microsoft.com/office/drawing/2014/main" id="{82325C79-8AC4-40ED-B472-DF4F6583F6BF}"/>
                </a:ext>
              </a:extLst>
            </p:cNvPr>
            <p:cNvSpPr/>
            <p:nvPr/>
          </p:nvSpPr>
          <p:spPr>
            <a:xfrm>
              <a:off x="7500256" y="3339075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设备预测性维护</a:t>
              </a:r>
            </a:p>
          </p:txBody>
        </p:sp>
        <p:sp>
          <p:nvSpPr>
            <p:cNvPr id="115" name="TextBox 117">
              <a:extLst>
                <a:ext uri="{FF2B5EF4-FFF2-40B4-BE49-F238E27FC236}">
                  <a16:creationId xmlns:a16="http://schemas.microsoft.com/office/drawing/2014/main" id="{1FD71235-EA2B-4FBE-BE1B-00F33423ECC5}"/>
                </a:ext>
              </a:extLst>
            </p:cNvPr>
            <p:cNvSpPr txBox="1"/>
            <p:nvPr/>
          </p:nvSpPr>
          <p:spPr>
            <a:xfrm>
              <a:off x="7015903" y="2014695"/>
              <a:ext cx="729105" cy="264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71855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0" cap="all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供应链</a:t>
              </a:r>
              <a:endParaRPr kumimoji="0" lang="en-US" altLang="zh-CN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16" name="圆角矩形 30">
              <a:extLst>
                <a:ext uri="{FF2B5EF4-FFF2-40B4-BE49-F238E27FC236}">
                  <a16:creationId xmlns:a16="http://schemas.microsoft.com/office/drawing/2014/main" id="{F8795C26-AAFA-4C15-A952-F62D422EAC04}"/>
                </a:ext>
              </a:extLst>
            </p:cNvPr>
            <p:cNvSpPr/>
            <p:nvPr/>
          </p:nvSpPr>
          <p:spPr>
            <a:xfrm>
              <a:off x="7500753" y="2822963"/>
              <a:ext cx="899007" cy="360586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lang="zh-CN" altLang="en-US" sz="110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产品全生命周期</a:t>
              </a: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追溯</a:t>
              </a:r>
            </a:p>
          </p:txBody>
        </p:sp>
        <p:sp>
          <p:nvSpPr>
            <p:cNvPr id="117" name="圆角矩形 30">
              <a:extLst>
                <a:ext uri="{FF2B5EF4-FFF2-40B4-BE49-F238E27FC236}">
                  <a16:creationId xmlns:a16="http://schemas.microsoft.com/office/drawing/2014/main" id="{8EA02266-90AC-4505-89CE-FC57FA948C30}"/>
                </a:ext>
              </a:extLst>
            </p:cNvPr>
            <p:cNvSpPr/>
            <p:nvPr/>
          </p:nvSpPr>
          <p:spPr>
            <a:xfrm>
              <a:off x="7500256" y="2345615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工厂数字化运营</a:t>
              </a:r>
            </a:p>
          </p:txBody>
        </p:sp>
        <p:sp>
          <p:nvSpPr>
            <p:cNvPr id="118" name="圆角矩形 30">
              <a:extLst>
                <a:ext uri="{FF2B5EF4-FFF2-40B4-BE49-F238E27FC236}">
                  <a16:creationId xmlns:a16="http://schemas.microsoft.com/office/drawing/2014/main" id="{7BA080C0-14B0-4B42-91A5-A496CA00C051}"/>
                </a:ext>
              </a:extLst>
            </p:cNvPr>
            <p:cNvSpPr/>
            <p:nvPr/>
          </p:nvSpPr>
          <p:spPr>
            <a:xfrm>
              <a:off x="6371792" y="2345615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供应链协同</a:t>
              </a:r>
            </a:p>
          </p:txBody>
        </p:sp>
        <p:sp>
          <p:nvSpPr>
            <p:cNvPr id="119" name="圆角矩形 30">
              <a:extLst>
                <a:ext uri="{FF2B5EF4-FFF2-40B4-BE49-F238E27FC236}">
                  <a16:creationId xmlns:a16="http://schemas.microsoft.com/office/drawing/2014/main" id="{B498366B-4A7C-4B4D-B76B-CD54076A82A2}"/>
                </a:ext>
              </a:extLst>
            </p:cNvPr>
            <p:cNvSpPr/>
            <p:nvPr/>
          </p:nvSpPr>
          <p:spPr>
            <a:xfrm>
              <a:off x="6371792" y="2823256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algn="ctr" defTabSz="436880">
                <a:buClr>
                  <a:srgbClr val="000080"/>
                </a:buClr>
                <a:buSzPct val="90000"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供应链</a:t>
              </a:r>
              <a:endParaRPr kumimoji="0" lang="en-US" altLang="zh-CN" sz="11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  <a:p>
              <a:pPr algn="ctr" defTabSz="436880">
                <a:buClr>
                  <a:srgbClr val="000080"/>
                </a:buClr>
                <a:buSzPct val="90000"/>
                <a:defRPr/>
              </a:pPr>
              <a:r>
                <a:rPr lang="zh-CN" altLang="en-US" sz="110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成本管控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AD7354FC-FB5C-4172-B3E4-773F7E92B3EB}"/>
              </a:ext>
            </a:extLst>
          </p:cNvPr>
          <p:cNvGrpSpPr/>
          <p:nvPr/>
        </p:nvGrpSpPr>
        <p:grpSpPr>
          <a:xfrm>
            <a:off x="4647622" y="1994437"/>
            <a:ext cx="1088338" cy="2371731"/>
            <a:chOff x="4679826" y="2001718"/>
            <a:chExt cx="1088338" cy="2371731"/>
          </a:xfrm>
        </p:grpSpPr>
        <p:sp>
          <p:nvSpPr>
            <p:cNvPr id="122" name="Rectangle 59">
              <a:extLst>
                <a:ext uri="{FF2B5EF4-FFF2-40B4-BE49-F238E27FC236}">
                  <a16:creationId xmlns:a16="http://schemas.microsoft.com/office/drawing/2014/main" id="{C6E21719-06FE-4933-AA20-EF6EB41359FC}"/>
                </a:ext>
              </a:extLst>
            </p:cNvPr>
            <p:cNvSpPr/>
            <p:nvPr/>
          </p:nvSpPr>
          <p:spPr>
            <a:xfrm>
              <a:off x="4679826" y="2001718"/>
              <a:ext cx="1088338" cy="2371731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23" name="TextBox 117">
              <a:extLst>
                <a:ext uri="{FF2B5EF4-FFF2-40B4-BE49-F238E27FC236}">
                  <a16:creationId xmlns:a16="http://schemas.microsoft.com/office/drawing/2014/main" id="{A04D3C1B-FEA6-4B65-B9D8-32E91B802406}"/>
                </a:ext>
              </a:extLst>
            </p:cNvPr>
            <p:cNvSpPr txBox="1"/>
            <p:nvPr/>
          </p:nvSpPr>
          <p:spPr>
            <a:xfrm>
              <a:off x="4944993" y="2035505"/>
              <a:ext cx="590277" cy="264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71855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0" cap="all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市场</a:t>
              </a:r>
              <a:endParaRPr kumimoji="0" lang="en-US" altLang="zh-CN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24" name="矩形 20">
              <a:extLst>
                <a:ext uri="{FF2B5EF4-FFF2-40B4-BE49-F238E27FC236}">
                  <a16:creationId xmlns:a16="http://schemas.microsoft.com/office/drawing/2014/main" id="{F62C2311-6B57-426F-826B-504464CF3920}"/>
                </a:ext>
              </a:extLst>
            </p:cNvPr>
            <p:cNvSpPr/>
            <p:nvPr/>
          </p:nvSpPr>
          <p:spPr bwMode="gray">
            <a:xfrm>
              <a:off x="4721206" y="2270687"/>
              <a:ext cx="1008239" cy="20464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" algn="ctr">
              <a:solidFill>
                <a:schemeClr val="accent2">
                  <a:lumMod val="60000"/>
                  <a:lumOff val="40000"/>
                </a:schemeClr>
              </a:solidFill>
              <a:miter lim="800000"/>
            </a:ln>
            <a:effectLst/>
          </p:spPr>
          <p:txBody>
            <a:bodyPr wrap="none" lIns="67525" tIns="0" rIns="67525" bIns="67525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25" name="圆角矩形 30">
              <a:extLst>
                <a:ext uri="{FF2B5EF4-FFF2-40B4-BE49-F238E27FC236}">
                  <a16:creationId xmlns:a16="http://schemas.microsoft.com/office/drawing/2014/main" id="{39F31367-127F-4E58-B898-A11E245E16A5}"/>
                </a:ext>
              </a:extLst>
            </p:cNvPr>
            <p:cNvSpPr/>
            <p:nvPr/>
          </p:nvSpPr>
          <p:spPr>
            <a:xfrm>
              <a:off x="4756698" y="2345615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市场洞察</a:t>
              </a:r>
            </a:p>
          </p:txBody>
        </p:sp>
        <p:sp>
          <p:nvSpPr>
            <p:cNvPr id="126" name="矩形 16">
              <a:extLst>
                <a:ext uri="{FF2B5EF4-FFF2-40B4-BE49-F238E27FC236}">
                  <a16:creationId xmlns:a16="http://schemas.microsoft.com/office/drawing/2014/main" id="{9B155D3D-6DD1-4FAB-B3A0-02FBE00AFDE2}"/>
                </a:ext>
              </a:extLst>
            </p:cNvPr>
            <p:cNvSpPr/>
            <p:nvPr/>
          </p:nvSpPr>
          <p:spPr>
            <a:xfrm>
              <a:off x="4756698" y="2823256"/>
              <a:ext cx="900000" cy="3600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algn="ctr" defTabSz="436880">
                <a:buClr>
                  <a:srgbClr val="000080"/>
                </a:buClr>
                <a:buSzPct val="90000"/>
              </a:pPr>
              <a:r>
                <a:rPr lang="zh-CN" altLang="en-US" sz="110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市场预测</a:t>
              </a:r>
            </a:p>
          </p:txBody>
        </p:sp>
        <p:sp>
          <p:nvSpPr>
            <p:cNvPr id="127" name="圆角矩形 30">
              <a:extLst>
                <a:ext uri="{FF2B5EF4-FFF2-40B4-BE49-F238E27FC236}">
                  <a16:creationId xmlns:a16="http://schemas.microsoft.com/office/drawing/2014/main" id="{191E7359-D35E-48CF-A693-C1510B34CC37}"/>
                </a:ext>
              </a:extLst>
            </p:cNvPr>
            <p:cNvSpPr/>
            <p:nvPr/>
          </p:nvSpPr>
          <p:spPr>
            <a:xfrm>
              <a:off x="4756698" y="3339075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产品创新</a:t>
              </a:r>
            </a:p>
          </p:txBody>
        </p:sp>
      </p:grp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E34E6D8B-D14A-47B3-B8AF-F6E0382C6CCC}"/>
              </a:ext>
            </a:extLst>
          </p:cNvPr>
          <p:cNvGrpSpPr/>
          <p:nvPr/>
        </p:nvGrpSpPr>
        <p:grpSpPr>
          <a:xfrm>
            <a:off x="1401918" y="1961675"/>
            <a:ext cx="3185883" cy="1497600"/>
            <a:chOff x="1401918" y="1961675"/>
            <a:chExt cx="3185883" cy="1497600"/>
          </a:xfrm>
        </p:grpSpPr>
        <p:sp>
          <p:nvSpPr>
            <p:cNvPr id="134" name="Rectangle 132">
              <a:extLst>
                <a:ext uri="{FF2B5EF4-FFF2-40B4-BE49-F238E27FC236}">
                  <a16:creationId xmlns:a16="http://schemas.microsoft.com/office/drawing/2014/main" id="{74B4353B-2220-448D-9FED-EF7273B918BA}"/>
                </a:ext>
              </a:extLst>
            </p:cNvPr>
            <p:cNvSpPr/>
            <p:nvPr/>
          </p:nvSpPr>
          <p:spPr>
            <a:xfrm>
              <a:off x="1401918" y="1961675"/>
              <a:ext cx="3185883" cy="14976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35" name="矩形 16">
              <a:extLst>
                <a:ext uri="{FF2B5EF4-FFF2-40B4-BE49-F238E27FC236}">
                  <a16:creationId xmlns:a16="http://schemas.microsoft.com/office/drawing/2014/main" id="{C20C853B-F9D7-4BC9-9AD8-76DE775CC056}"/>
                </a:ext>
              </a:extLst>
            </p:cNvPr>
            <p:cNvSpPr/>
            <p:nvPr/>
          </p:nvSpPr>
          <p:spPr>
            <a:xfrm>
              <a:off x="3551001" y="2411117"/>
              <a:ext cx="972000" cy="360000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产品知识库</a:t>
              </a:r>
            </a:p>
          </p:txBody>
        </p:sp>
        <p:sp>
          <p:nvSpPr>
            <p:cNvPr id="136" name="矩形 16">
              <a:extLst>
                <a:ext uri="{FF2B5EF4-FFF2-40B4-BE49-F238E27FC236}">
                  <a16:creationId xmlns:a16="http://schemas.microsoft.com/office/drawing/2014/main" id="{68DC0063-1CBE-46C0-BF88-977C2E584AF8}"/>
                </a:ext>
              </a:extLst>
            </p:cNvPr>
            <p:cNvSpPr/>
            <p:nvPr/>
          </p:nvSpPr>
          <p:spPr>
            <a:xfrm>
              <a:off x="2532261" y="2411117"/>
              <a:ext cx="972000" cy="360000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产品成本</a:t>
              </a:r>
            </a:p>
          </p:txBody>
        </p:sp>
        <p:sp>
          <p:nvSpPr>
            <p:cNvPr id="139" name="矩形 16">
              <a:extLst>
                <a:ext uri="{FF2B5EF4-FFF2-40B4-BE49-F238E27FC236}">
                  <a16:creationId xmlns:a16="http://schemas.microsoft.com/office/drawing/2014/main" id="{30CF314B-21A4-4A1E-838F-58E6185232B3}"/>
                </a:ext>
              </a:extLst>
            </p:cNvPr>
            <p:cNvSpPr/>
            <p:nvPr/>
          </p:nvSpPr>
          <p:spPr>
            <a:xfrm>
              <a:off x="3170060" y="2925642"/>
              <a:ext cx="972000" cy="360000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05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产品全生命周期管理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40" name="矩形 16">
              <a:extLst>
                <a:ext uri="{FF2B5EF4-FFF2-40B4-BE49-F238E27FC236}">
                  <a16:creationId xmlns:a16="http://schemas.microsoft.com/office/drawing/2014/main" id="{F211FC2F-4403-4FB0-A0EC-8CCBE8C4B1EE}"/>
                </a:ext>
              </a:extLst>
            </p:cNvPr>
            <p:cNvSpPr/>
            <p:nvPr/>
          </p:nvSpPr>
          <p:spPr>
            <a:xfrm>
              <a:off x="1487488" y="2411117"/>
              <a:ext cx="972000" cy="360000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05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配方研发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41" name="TextBox 117">
              <a:extLst>
                <a:ext uri="{FF2B5EF4-FFF2-40B4-BE49-F238E27FC236}">
                  <a16:creationId xmlns:a16="http://schemas.microsoft.com/office/drawing/2014/main" id="{5AE4F334-A881-426E-A344-ED76EEC0BCE3}"/>
                </a:ext>
              </a:extLst>
            </p:cNvPr>
            <p:cNvSpPr txBox="1"/>
            <p:nvPr/>
          </p:nvSpPr>
          <p:spPr>
            <a:xfrm>
              <a:off x="2554400" y="2012184"/>
              <a:ext cx="910373" cy="264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71855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b="1" kern="0" cap="all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材料板块</a:t>
              </a:r>
              <a:endParaRPr kumimoji="0" lang="en-US" altLang="zh-CN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42" name="圆角矩形 30">
              <a:extLst>
                <a:ext uri="{FF2B5EF4-FFF2-40B4-BE49-F238E27FC236}">
                  <a16:creationId xmlns:a16="http://schemas.microsoft.com/office/drawing/2014/main" id="{39D6B76B-718C-4BB9-A5A0-3DF9F5ED2C32}"/>
                </a:ext>
              </a:extLst>
            </p:cNvPr>
            <p:cNvSpPr/>
            <p:nvPr/>
          </p:nvSpPr>
          <p:spPr>
            <a:xfrm>
              <a:off x="1911455" y="2925642"/>
              <a:ext cx="972000" cy="360000"/>
            </a:xfrm>
            <a:prstGeom prst="roundRect">
              <a:avLst>
                <a:gd name="adj" fmla="val 0"/>
              </a:avLst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algn="ctr" eaLnBrk="0" hangingPunct="0">
                <a:lnSpc>
                  <a:spcPct val="80000"/>
                </a:lnSpc>
              </a:pPr>
              <a:r>
                <a:rPr lang="zh-CN" altLang="en-US" sz="105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配方数据</a:t>
              </a:r>
              <a:endParaRPr lang="en-US" altLang="zh-CN" sz="1050" kern="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 eaLnBrk="0" hangingPunct="0">
                <a:lnSpc>
                  <a:spcPct val="80000"/>
                </a:lnSpc>
              </a:pPr>
              <a:r>
                <a:rPr lang="zh-CN" altLang="en-US" sz="105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安全管理</a:t>
              </a:r>
            </a:p>
          </p:txBody>
        </p:sp>
      </p:grpSp>
      <p:grpSp>
        <p:nvGrpSpPr>
          <p:cNvPr id="143" name="组合 142">
            <a:extLst>
              <a:ext uri="{FF2B5EF4-FFF2-40B4-BE49-F238E27FC236}">
                <a16:creationId xmlns:a16="http://schemas.microsoft.com/office/drawing/2014/main" id="{B03ABC65-1C82-4282-8FFF-FF3743CB84E8}"/>
              </a:ext>
            </a:extLst>
          </p:cNvPr>
          <p:cNvGrpSpPr/>
          <p:nvPr/>
        </p:nvGrpSpPr>
        <p:grpSpPr>
          <a:xfrm>
            <a:off x="1406546" y="3496294"/>
            <a:ext cx="3185882" cy="1497054"/>
            <a:chOff x="1406546" y="3496294"/>
            <a:chExt cx="3185882" cy="1497054"/>
          </a:xfrm>
        </p:grpSpPr>
        <p:sp>
          <p:nvSpPr>
            <p:cNvPr id="144" name="Rectangle 164">
              <a:extLst>
                <a:ext uri="{FF2B5EF4-FFF2-40B4-BE49-F238E27FC236}">
                  <a16:creationId xmlns:a16="http://schemas.microsoft.com/office/drawing/2014/main" id="{7A5E1B28-7568-41DA-9F48-744D4EA3AD27}"/>
                </a:ext>
              </a:extLst>
            </p:cNvPr>
            <p:cNvSpPr/>
            <p:nvPr/>
          </p:nvSpPr>
          <p:spPr>
            <a:xfrm>
              <a:off x="1406546" y="3496294"/>
              <a:ext cx="3185882" cy="149705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45" name="矩形 16">
              <a:extLst>
                <a:ext uri="{FF2B5EF4-FFF2-40B4-BE49-F238E27FC236}">
                  <a16:creationId xmlns:a16="http://schemas.microsoft.com/office/drawing/2014/main" id="{B9228352-1DA4-4A37-841D-92560CEC06B5}"/>
                </a:ext>
              </a:extLst>
            </p:cNvPr>
            <p:cNvSpPr/>
            <p:nvPr/>
          </p:nvSpPr>
          <p:spPr>
            <a:xfrm>
              <a:off x="1483865" y="3954279"/>
              <a:ext cx="972000" cy="360000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机电液软</a:t>
              </a:r>
              <a:endParaRPr kumimoji="0" lang="en-US" altLang="zh-CN" sz="105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一体化</a:t>
              </a:r>
            </a:p>
          </p:txBody>
        </p:sp>
        <p:sp>
          <p:nvSpPr>
            <p:cNvPr id="147" name="矩形 16">
              <a:extLst>
                <a:ext uri="{FF2B5EF4-FFF2-40B4-BE49-F238E27FC236}">
                  <a16:creationId xmlns:a16="http://schemas.microsoft.com/office/drawing/2014/main" id="{0B8C523C-B6BC-4619-9767-604107220A0D}"/>
                </a:ext>
              </a:extLst>
            </p:cNvPr>
            <p:cNvSpPr/>
            <p:nvPr/>
          </p:nvSpPr>
          <p:spPr>
            <a:xfrm>
              <a:off x="2513734" y="3954279"/>
              <a:ext cx="972000" cy="360000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05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全三维设计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48" name="矩形 16">
              <a:extLst>
                <a:ext uri="{FF2B5EF4-FFF2-40B4-BE49-F238E27FC236}">
                  <a16:creationId xmlns:a16="http://schemas.microsoft.com/office/drawing/2014/main" id="{B34F10FD-1FA9-4AE3-840F-03628B040AFE}"/>
                </a:ext>
              </a:extLst>
            </p:cNvPr>
            <p:cNvSpPr/>
            <p:nvPr/>
          </p:nvSpPr>
          <p:spPr>
            <a:xfrm>
              <a:off x="3543604" y="3954279"/>
              <a:ext cx="972000" cy="360000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05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BOM</a:t>
              </a:r>
              <a:r>
                <a:rPr lang="zh-CN" altLang="en-US" sz="105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全生命周期管理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49" name="TextBox 117">
              <a:extLst>
                <a:ext uri="{FF2B5EF4-FFF2-40B4-BE49-F238E27FC236}">
                  <a16:creationId xmlns:a16="http://schemas.microsoft.com/office/drawing/2014/main" id="{B2F16A69-605C-4667-A2B0-6B8E291240E3}"/>
                </a:ext>
              </a:extLst>
            </p:cNvPr>
            <p:cNvSpPr txBox="1"/>
            <p:nvPr/>
          </p:nvSpPr>
          <p:spPr>
            <a:xfrm>
              <a:off x="2548491" y="3597179"/>
              <a:ext cx="922191" cy="264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71855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0" cap="all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设备板块</a:t>
              </a:r>
              <a:endParaRPr kumimoji="0" lang="en-US" altLang="zh-CN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50" name="矩形 16">
              <a:extLst>
                <a:ext uri="{FF2B5EF4-FFF2-40B4-BE49-F238E27FC236}">
                  <a16:creationId xmlns:a16="http://schemas.microsoft.com/office/drawing/2014/main" id="{3BAE9EE8-A6BA-4845-AFF3-59583AC97035}"/>
                </a:ext>
              </a:extLst>
            </p:cNvPr>
            <p:cNvSpPr/>
            <p:nvPr/>
          </p:nvSpPr>
          <p:spPr>
            <a:xfrm>
              <a:off x="1993802" y="4493754"/>
              <a:ext cx="972000" cy="360000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设计仿真试验一体化</a:t>
              </a:r>
            </a:p>
          </p:txBody>
        </p:sp>
        <p:sp>
          <p:nvSpPr>
            <p:cNvPr id="152" name="矩形 16">
              <a:extLst>
                <a:ext uri="{FF2B5EF4-FFF2-40B4-BE49-F238E27FC236}">
                  <a16:creationId xmlns:a16="http://schemas.microsoft.com/office/drawing/2014/main" id="{1F7BF5FB-96A5-4025-BA41-D2973CDB68A2}"/>
                </a:ext>
              </a:extLst>
            </p:cNvPr>
            <p:cNvSpPr/>
            <p:nvPr/>
          </p:nvSpPr>
          <p:spPr>
            <a:xfrm>
              <a:off x="3241373" y="4477309"/>
              <a:ext cx="972000" cy="360000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05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工厂自动化</a:t>
              </a:r>
              <a:endParaRPr lang="en-US" altLang="zh-CN" sz="1050" kern="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05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产线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grpSp>
        <p:nvGrpSpPr>
          <p:cNvPr id="153" name="组合 152">
            <a:extLst>
              <a:ext uri="{FF2B5EF4-FFF2-40B4-BE49-F238E27FC236}">
                <a16:creationId xmlns:a16="http://schemas.microsoft.com/office/drawing/2014/main" id="{DB103158-A1B7-42EF-B506-53E987B430A1}"/>
              </a:ext>
            </a:extLst>
          </p:cNvPr>
          <p:cNvGrpSpPr/>
          <p:nvPr/>
        </p:nvGrpSpPr>
        <p:grpSpPr>
          <a:xfrm>
            <a:off x="9400150" y="2002397"/>
            <a:ext cx="1088338" cy="2355811"/>
            <a:chOff x="9823062" y="1985262"/>
            <a:chExt cx="1088338" cy="2355811"/>
          </a:xfrm>
        </p:grpSpPr>
        <p:sp>
          <p:nvSpPr>
            <p:cNvPr id="154" name="Rectangle 59">
              <a:extLst>
                <a:ext uri="{FF2B5EF4-FFF2-40B4-BE49-F238E27FC236}">
                  <a16:creationId xmlns:a16="http://schemas.microsoft.com/office/drawing/2014/main" id="{5B8A1377-40C3-4078-9177-BF7B6E5D5EFD}"/>
                </a:ext>
              </a:extLst>
            </p:cNvPr>
            <p:cNvSpPr/>
            <p:nvPr/>
          </p:nvSpPr>
          <p:spPr>
            <a:xfrm>
              <a:off x="9823062" y="1985262"/>
              <a:ext cx="1088338" cy="2355811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55" name="TextBox 117">
              <a:extLst>
                <a:ext uri="{FF2B5EF4-FFF2-40B4-BE49-F238E27FC236}">
                  <a16:creationId xmlns:a16="http://schemas.microsoft.com/office/drawing/2014/main" id="{70C58B88-69BB-4E1C-80D5-D2E49169CE9A}"/>
                </a:ext>
              </a:extLst>
            </p:cNvPr>
            <p:cNvSpPr txBox="1"/>
            <p:nvPr/>
          </p:nvSpPr>
          <p:spPr>
            <a:xfrm>
              <a:off x="10088229" y="2019049"/>
              <a:ext cx="590277" cy="264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71855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0" cap="all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服务</a:t>
              </a:r>
              <a:endParaRPr kumimoji="0" lang="en-US" altLang="zh-CN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56" name="矩形 20">
              <a:extLst>
                <a:ext uri="{FF2B5EF4-FFF2-40B4-BE49-F238E27FC236}">
                  <a16:creationId xmlns:a16="http://schemas.microsoft.com/office/drawing/2014/main" id="{B2A64D4C-0A8B-40EB-B186-B07894AD1F83}"/>
                </a:ext>
              </a:extLst>
            </p:cNvPr>
            <p:cNvSpPr/>
            <p:nvPr/>
          </p:nvSpPr>
          <p:spPr bwMode="gray">
            <a:xfrm>
              <a:off x="9864442" y="2254232"/>
              <a:ext cx="1008239" cy="203968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" algn="ctr">
              <a:solidFill>
                <a:schemeClr val="accent2">
                  <a:lumMod val="60000"/>
                  <a:lumOff val="40000"/>
                </a:schemeClr>
              </a:solidFill>
              <a:miter lim="800000"/>
            </a:ln>
            <a:effectLst/>
          </p:spPr>
          <p:txBody>
            <a:bodyPr wrap="none" lIns="67525" tIns="0" rIns="67525" bIns="67525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57" name="圆角矩形 30">
              <a:extLst>
                <a:ext uri="{FF2B5EF4-FFF2-40B4-BE49-F238E27FC236}">
                  <a16:creationId xmlns:a16="http://schemas.microsoft.com/office/drawing/2014/main" id="{47EE511B-DF7A-42FC-9C12-DB14A3953699}"/>
                </a:ext>
              </a:extLst>
            </p:cNvPr>
            <p:cNvSpPr/>
            <p:nvPr/>
          </p:nvSpPr>
          <p:spPr>
            <a:xfrm>
              <a:off x="9923584" y="2345615"/>
              <a:ext cx="900000" cy="3600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机械化施工</a:t>
              </a:r>
            </a:p>
          </p:txBody>
        </p:sp>
        <p:sp>
          <p:nvSpPr>
            <p:cNvPr id="160" name="矩形 16">
              <a:extLst>
                <a:ext uri="{FF2B5EF4-FFF2-40B4-BE49-F238E27FC236}">
                  <a16:creationId xmlns:a16="http://schemas.microsoft.com/office/drawing/2014/main" id="{66DC404A-F3C6-49A0-872D-D0ECC0FD3C75}"/>
                </a:ext>
              </a:extLst>
            </p:cNvPr>
            <p:cNvSpPr/>
            <p:nvPr/>
          </p:nvSpPr>
          <p:spPr>
            <a:xfrm>
              <a:off x="9917231" y="2823256"/>
              <a:ext cx="900000" cy="3600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3200" rIns="42203" anchor="ctr"/>
            <a:lstStyle/>
            <a:p>
              <a:pPr algn="ctr" defTabSz="436880">
                <a:buClr>
                  <a:srgbClr val="000080"/>
                </a:buClr>
                <a:buSzPct val="90000"/>
              </a:pPr>
              <a:r>
                <a:rPr lang="zh-CN" altLang="en-US" sz="1100" kern="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工艺工法</a:t>
              </a:r>
            </a:p>
          </p:txBody>
        </p:sp>
      </p:grp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3F5F3A46-C053-4EE7-A284-D540E1B9D6B5}"/>
              </a:ext>
            </a:extLst>
          </p:cNvPr>
          <p:cNvGrpSpPr/>
          <p:nvPr/>
        </p:nvGrpSpPr>
        <p:grpSpPr>
          <a:xfrm>
            <a:off x="4655839" y="4437112"/>
            <a:ext cx="6304583" cy="555417"/>
            <a:chOff x="4592429" y="4483911"/>
            <a:chExt cx="6367994" cy="497251"/>
          </a:xfrm>
        </p:grpSpPr>
        <p:sp>
          <p:nvSpPr>
            <p:cNvPr id="164" name="Rectangle 59">
              <a:extLst>
                <a:ext uri="{FF2B5EF4-FFF2-40B4-BE49-F238E27FC236}">
                  <a16:creationId xmlns:a16="http://schemas.microsoft.com/office/drawing/2014/main" id="{14C8C515-9437-481D-B4FC-3030DCEBD236}"/>
                </a:ext>
              </a:extLst>
            </p:cNvPr>
            <p:cNvSpPr/>
            <p:nvPr/>
          </p:nvSpPr>
          <p:spPr>
            <a:xfrm>
              <a:off x="4592429" y="4483911"/>
              <a:ext cx="6367994" cy="497251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grpSp>
          <p:nvGrpSpPr>
            <p:cNvPr id="169" name="组合 168">
              <a:extLst>
                <a:ext uri="{FF2B5EF4-FFF2-40B4-BE49-F238E27FC236}">
                  <a16:creationId xmlns:a16="http://schemas.microsoft.com/office/drawing/2014/main" id="{5C0089AF-B1DF-44C1-A8EE-82575CE0F3C9}"/>
                </a:ext>
              </a:extLst>
            </p:cNvPr>
            <p:cNvGrpSpPr/>
            <p:nvPr/>
          </p:nvGrpSpPr>
          <p:grpSpPr>
            <a:xfrm>
              <a:off x="4638217" y="4509120"/>
              <a:ext cx="6278082" cy="433468"/>
              <a:chOff x="4638217" y="4509120"/>
              <a:chExt cx="6278082" cy="433468"/>
            </a:xfrm>
          </p:grpSpPr>
          <p:sp>
            <p:nvSpPr>
              <p:cNvPr id="170" name="矩形 20">
                <a:extLst>
                  <a:ext uri="{FF2B5EF4-FFF2-40B4-BE49-F238E27FC236}">
                    <a16:creationId xmlns:a16="http://schemas.microsoft.com/office/drawing/2014/main" id="{0E16FC08-70ED-484B-B5AB-DA3A2A07A206}"/>
                  </a:ext>
                </a:extLst>
              </p:cNvPr>
              <p:cNvSpPr/>
              <p:nvPr/>
            </p:nvSpPr>
            <p:spPr bwMode="gray">
              <a:xfrm>
                <a:off x="4638217" y="4509120"/>
                <a:ext cx="6266951" cy="43346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6350" algn="ctr">
                <a:solidFill>
                  <a:schemeClr val="accent2">
                    <a:lumMod val="60000"/>
                    <a:lumOff val="40000"/>
                  </a:schemeClr>
                </a:solidFill>
                <a:miter lim="800000"/>
              </a:ln>
              <a:effectLst/>
            </p:spPr>
            <p:txBody>
              <a:bodyPr wrap="none" lIns="67525" tIns="0" rIns="67525" bIns="67525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CN" sz="14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  <p:sp>
            <p:nvSpPr>
              <p:cNvPr id="171" name="TextBox 117">
                <a:extLst>
                  <a:ext uri="{FF2B5EF4-FFF2-40B4-BE49-F238E27FC236}">
                    <a16:creationId xmlns:a16="http://schemas.microsoft.com/office/drawing/2014/main" id="{6253D713-C1C8-4BBE-9DAF-E53B70419322}"/>
                  </a:ext>
                </a:extLst>
              </p:cNvPr>
              <p:cNvSpPr txBox="1"/>
              <p:nvPr/>
            </p:nvSpPr>
            <p:spPr>
              <a:xfrm>
                <a:off x="4718170" y="4607181"/>
                <a:ext cx="1080000" cy="28800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871855" rtl="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1" i="0" u="none" strike="noStrike" kern="0" cap="all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rPr>
                  <a:t>财务管理</a:t>
                </a:r>
                <a:endParaRPr kumimoji="0" lang="en-US" altLang="zh-CN" sz="1400" b="1" i="0" u="none" strike="noStrike" kern="0" cap="all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75" name="TextBox 117">
                <a:extLst>
                  <a:ext uri="{FF2B5EF4-FFF2-40B4-BE49-F238E27FC236}">
                    <a16:creationId xmlns:a16="http://schemas.microsoft.com/office/drawing/2014/main" id="{0BFFDA3D-F5F5-473F-ACD5-31CA2CC62C9E}"/>
                  </a:ext>
                </a:extLst>
              </p:cNvPr>
              <p:cNvSpPr txBox="1"/>
              <p:nvPr/>
            </p:nvSpPr>
            <p:spPr>
              <a:xfrm>
                <a:off x="9836299" y="4607181"/>
                <a:ext cx="1080000" cy="28800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zh-CN"/>
                </a:defPPr>
                <a:lvl1pPr marR="0" lvl="0" indent="0" algn="ctr" defTabSz="871855" eaLnBrk="0" fontAlgn="base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 kumimoji="0" sz="1400" b="1" i="0" u="none" strike="noStrike" kern="0" cap="all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dirty="0">
                    <a:sym typeface="Arial" panose="020B0604020202020204" pitchFamily="34" charset="0"/>
                  </a:rPr>
                  <a:t>绿色能源</a:t>
                </a:r>
                <a:endParaRPr lang="en-US" altLang="zh-CN" dirty="0">
                  <a:sym typeface="Arial" panose="020B0604020202020204" pitchFamily="34" charset="0"/>
                </a:endParaRPr>
              </a:p>
            </p:txBody>
          </p:sp>
          <p:sp>
            <p:nvSpPr>
              <p:cNvPr id="176" name="文本框 175">
                <a:extLst>
                  <a:ext uri="{FF2B5EF4-FFF2-40B4-BE49-F238E27FC236}">
                    <a16:creationId xmlns:a16="http://schemas.microsoft.com/office/drawing/2014/main" id="{D2A47400-A498-4893-8E60-61B754A5245A}"/>
                  </a:ext>
                </a:extLst>
              </p:cNvPr>
              <p:cNvSpPr txBox="1"/>
              <p:nvPr/>
            </p:nvSpPr>
            <p:spPr>
              <a:xfrm>
                <a:off x="5997702" y="4607181"/>
                <a:ext cx="1080000" cy="28800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zh-CN"/>
                </a:defPPr>
                <a:lvl1pPr marR="0" lvl="0" indent="0" algn="ctr" defTabSz="871855" eaLnBrk="0" fontAlgn="base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 kumimoji="0" sz="1400" b="1" i="0" u="none" strike="noStrike" kern="0" cap="all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zh-CN" altLang="en-US" dirty="0">
                    <a:sym typeface="Arial" panose="020B0604020202020204" pitchFamily="34" charset="0"/>
                  </a:rPr>
                  <a:t>人力资源</a:t>
                </a:r>
                <a:endParaRPr lang="zh-CN" altLang="en-US" dirty="0"/>
              </a:p>
            </p:txBody>
          </p:sp>
          <p:sp>
            <p:nvSpPr>
              <p:cNvPr id="178" name="文本框 177">
                <a:extLst>
                  <a:ext uri="{FF2B5EF4-FFF2-40B4-BE49-F238E27FC236}">
                    <a16:creationId xmlns:a16="http://schemas.microsoft.com/office/drawing/2014/main" id="{05000E53-10B0-482E-8895-44B3E7E332C9}"/>
                  </a:ext>
                </a:extLst>
              </p:cNvPr>
              <p:cNvSpPr txBox="1"/>
              <p:nvPr/>
            </p:nvSpPr>
            <p:spPr>
              <a:xfrm>
                <a:off x="7277234" y="4607181"/>
                <a:ext cx="1080000" cy="28800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zh-CN"/>
                </a:defPPr>
                <a:lvl1pPr marR="0" lvl="0" indent="0" algn="ctr" defTabSz="871855" eaLnBrk="0" fontAlgn="base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 kumimoji="0" sz="1400" b="1" i="0" u="none" strike="noStrike" kern="0" cap="all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zh-CN" altLang="en-US" dirty="0">
                    <a:sym typeface="Arial" panose="020B0604020202020204" pitchFamily="34" charset="0"/>
                  </a:rPr>
                  <a:t>风控管理</a:t>
                </a:r>
                <a:endParaRPr lang="zh-CN" altLang="en-US" dirty="0"/>
              </a:p>
            </p:txBody>
          </p:sp>
          <p:sp>
            <p:nvSpPr>
              <p:cNvPr id="182" name="文本框 181">
                <a:extLst>
                  <a:ext uri="{FF2B5EF4-FFF2-40B4-BE49-F238E27FC236}">
                    <a16:creationId xmlns:a16="http://schemas.microsoft.com/office/drawing/2014/main" id="{23E98678-24D4-4151-BCBD-649B0CAE0DA8}"/>
                  </a:ext>
                </a:extLst>
              </p:cNvPr>
              <p:cNvSpPr txBox="1"/>
              <p:nvPr/>
            </p:nvSpPr>
            <p:spPr>
              <a:xfrm>
                <a:off x="8556766" y="4607181"/>
                <a:ext cx="1080000" cy="28800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zh-CN"/>
                </a:defPPr>
                <a:lvl1pPr marR="0" lvl="0" indent="0" algn="ctr" defTabSz="871855" eaLnBrk="0" fontAlgn="base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 kumimoji="0" sz="1400" b="1" i="0" u="none" strike="noStrike" kern="0" cap="all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zh-CN" altLang="en-US" dirty="0"/>
                  <a:t>安全与环保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63182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37937</TotalTime>
  <Words>234</Words>
  <Application>Microsoft Office PowerPoint</Application>
  <PresentationFormat>宽屏</PresentationFormat>
  <Paragraphs>69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12" baseType="lpstr">
      <vt:lpstr>等线</vt:lpstr>
      <vt:lpstr>等线 Light</vt:lpstr>
      <vt:lpstr>方正兰亭粗黑_GBK</vt:lpstr>
      <vt:lpstr>华文细黑</vt:lpstr>
      <vt:lpstr>微软雅黑</vt:lpstr>
      <vt:lpstr>Arial</vt:lpstr>
      <vt:lpstr>Calibri</vt:lpstr>
      <vt:lpstr>Titillium Web</vt:lpstr>
      <vt:lpstr>Wingdings</vt:lpstr>
      <vt:lpstr>Office 主题</vt:lpstr>
      <vt:lpstr>1_自定义设计方案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dapengxiaojiang001</dc:creator>
  <cp:lastModifiedBy>曹 津彬</cp:lastModifiedBy>
  <cp:revision>2224</cp:revision>
  <cp:lastPrinted>2020-03-16T05:57:00Z</cp:lastPrinted>
  <dcterms:created xsi:type="dcterms:W3CDTF">2015-04-07T06:44:00Z</dcterms:created>
  <dcterms:modified xsi:type="dcterms:W3CDTF">2022-05-18T03:42:20Z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ICV">
    <vt:lpwstr>1F5F009F051A42CCBF6FBCD5FDC63B8F</vt:lpwstr>
  </property>
</Properties>
</file>

<file path=docProps/thumbnail.jpeg>
</file>